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84.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88.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Lst>
  <p:sldSz cy="5143500" cx="9144000"/>
  <p:notesSz cx="6858000" cy="9144000"/>
  <p:embeddedFontLst>
    <p:embeddedFont>
      <p:font typeface="Raleway"/>
      <p:regular r:id="rId95"/>
      <p:bold r:id="rId96"/>
      <p:italic r:id="rId97"/>
      <p:boldItalic r:id="rId98"/>
    </p:embeddedFont>
    <p:embeddedFont>
      <p:font typeface="Roboto"/>
      <p:regular r:id="rId99"/>
      <p:bold r:id="rId100"/>
      <p:italic r:id="rId101"/>
      <p:boldItalic r:id="rId102"/>
    </p:embeddedFont>
    <p:embeddedFont>
      <p:font typeface="Nunito"/>
      <p:regular r:id="rId103"/>
      <p:bold r:id="rId104"/>
      <p:italic r:id="rId105"/>
      <p:boldItalic r:id="rId106"/>
    </p:embeddedFont>
    <p:embeddedFont>
      <p:font typeface="Merriweather"/>
      <p:regular r:id="rId107"/>
      <p:bold r:id="rId108"/>
      <p:italic r:id="rId109"/>
      <p:boldItalic r:id="rId11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E2BB4E75-BEBE-45BB-B82F-B5132701DBF6}">
  <a:tblStyle styleId="{E2BB4E75-BEBE-45BB-B82F-B5132701DBF6}" styleName="Table_0">
    <a:wholeTbl>
      <a:tcTxStyle>
        <a:font>
          <a:latin typeface="Arial"/>
          <a:ea typeface="Arial"/>
          <a:cs typeface="Arial"/>
        </a:font>
        <a:srgbClr val="000000"/>
      </a:tcTxStyle>
      <a:tcStyle>
        <a:tcBdr>
          <a:left>
            <a:ln cap="flat" cmpd="sng" w="9525">
              <a:solidFill>
                <a:srgbClr val="9E9E9E"/>
              </a:solidFill>
              <a:prstDash val="solid"/>
              <a:round/>
              <a:headEnd len="med" w="med" type="none"/>
              <a:tailEnd len="med" w="med" type="none"/>
            </a:ln>
          </a:left>
          <a:right>
            <a:ln cap="flat" cmpd="sng" w="9525">
              <a:solidFill>
                <a:srgbClr val="9E9E9E"/>
              </a:solidFill>
              <a:prstDash val="solid"/>
              <a:round/>
              <a:headEnd len="med" w="med" type="none"/>
              <a:tailEnd len="med" w="med" type="none"/>
            </a:ln>
          </a:right>
          <a:top>
            <a:ln cap="flat" cmpd="sng" w="9525">
              <a:solidFill>
                <a:srgbClr val="9E9E9E"/>
              </a:solidFill>
              <a:prstDash val="solid"/>
              <a:round/>
              <a:headEnd len="med" w="med" type="none"/>
              <a:tailEnd len="med" w="med" type="none"/>
            </a:ln>
          </a:top>
          <a:bottom>
            <a:ln cap="flat" cmpd="sng" w="9525">
              <a:solidFill>
                <a:srgbClr val="9E9E9E"/>
              </a:solidFill>
              <a:prstDash val="solid"/>
              <a:round/>
              <a:headEnd len="med" w="med" type="none"/>
              <a:tailEnd len="med" w="med" type="none"/>
            </a:ln>
          </a:bottom>
          <a:insideH>
            <a:ln cap="flat" cmpd="sng" w="9525">
              <a:solidFill>
                <a:srgbClr val="9E9E9E"/>
              </a:solidFill>
              <a:prstDash val="solid"/>
              <a:round/>
              <a:headEnd len="med" w="med" type="none"/>
              <a:tailEnd len="med" w="med" type="none"/>
            </a:ln>
          </a:insideH>
          <a:insideV>
            <a:ln cap="flat" cmpd="sng" w="9525">
              <a:solidFill>
                <a:srgbClr val="9E9E9E"/>
              </a:solidFill>
              <a:prstDash val="solid"/>
              <a:round/>
              <a:headEnd len="med" w="med" type="none"/>
              <a:tailEnd len="med" w="med"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07" Type="http://schemas.openxmlformats.org/officeDocument/2006/relationships/font" Target="fonts/Merriweather-regular.fntdata"/><Relationship Id="rId106" Type="http://schemas.openxmlformats.org/officeDocument/2006/relationships/font" Target="fonts/Nunito-boldItalic.fntdata"/><Relationship Id="rId105" Type="http://schemas.openxmlformats.org/officeDocument/2006/relationships/font" Target="fonts/Nunito-italic.fntdata"/><Relationship Id="rId104" Type="http://schemas.openxmlformats.org/officeDocument/2006/relationships/font" Target="fonts/Nunito-bold.fntdata"/><Relationship Id="rId109" Type="http://schemas.openxmlformats.org/officeDocument/2006/relationships/font" Target="fonts/Merriweather-italic.fntdata"/><Relationship Id="rId108" Type="http://schemas.openxmlformats.org/officeDocument/2006/relationships/font" Target="fonts/Merriweather-bold.fntdata"/><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103" Type="http://schemas.openxmlformats.org/officeDocument/2006/relationships/font" Target="fonts/Nunito-regular.fntdata"/><Relationship Id="rId102" Type="http://schemas.openxmlformats.org/officeDocument/2006/relationships/font" Target="fonts/Roboto-boldItalic.fntdata"/><Relationship Id="rId101" Type="http://schemas.openxmlformats.org/officeDocument/2006/relationships/font" Target="fonts/Roboto-italic.fntdata"/><Relationship Id="rId100" Type="http://schemas.openxmlformats.org/officeDocument/2006/relationships/font" Target="fonts/Roboto-bold.fntdata"/><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95" Type="http://schemas.openxmlformats.org/officeDocument/2006/relationships/font" Target="fonts/Raleway-regular.fntdata"/><Relationship Id="rId94" Type="http://schemas.openxmlformats.org/officeDocument/2006/relationships/slide" Target="slides/slide89.xml"/><Relationship Id="rId97" Type="http://schemas.openxmlformats.org/officeDocument/2006/relationships/font" Target="fonts/Raleway-italic.fntdata"/><Relationship Id="rId96" Type="http://schemas.openxmlformats.org/officeDocument/2006/relationships/font" Target="fonts/Raleway-bold.fntdata"/><Relationship Id="rId11" Type="http://schemas.openxmlformats.org/officeDocument/2006/relationships/slide" Target="slides/slide6.xml"/><Relationship Id="rId99" Type="http://schemas.openxmlformats.org/officeDocument/2006/relationships/font" Target="fonts/Roboto-regular.fntdata"/><Relationship Id="rId10" Type="http://schemas.openxmlformats.org/officeDocument/2006/relationships/slide" Target="slides/slide5.xml"/><Relationship Id="rId98" Type="http://schemas.openxmlformats.org/officeDocument/2006/relationships/font" Target="fonts/Raleway-boldItalic.fntdata"/><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slide" Target="slides/slide86.xml"/><Relationship Id="rId90" Type="http://schemas.openxmlformats.org/officeDocument/2006/relationships/slide" Target="slides/slide85.xml"/><Relationship Id="rId93" Type="http://schemas.openxmlformats.org/officeDocument/2006/relationships/slide" Target="slides/slide88.xml"/><Relationship Id="rId92" Type="http://schemas.openxmlformats.org/officeDocument/2006/relationships/slide" Target="slides/slide87.xml"/><Relationship Id="rId15" Type="http://schemas.openxmlformats.org/officeDocument/2006/relationships/slide" Target="slides/slide10.xml"/><Relationship Id="rId110" Type="http://schemas.openxmlformats.org/officeDocument/2006/relationships/font" Target="fonts/Merriweather-boldItalic.fntdata"/><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87" Type="http://schemas.openxmlformats.org/officeDocument/2006/relationships/slide" Target="slides/slide82.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65" Type="http://schemas.openxmlformats.org/officeDocument/2006/relationships/slide" Target="slides/slide60.xml"/><Relationship Id="rId68" Type="http://schemas.openxmlformats.org/officeDocument/2006/relationships/slide" Target="slides/slide63.xml"/><Relationship Id="rId67" Type="http://schemas.openxmlformats.org/officeDocument/2006/relationships/slide" Target="slides/slide62.xml"/><Relationship Id="rId60" Type="http://schemas.openxmlformats.org/officeDocument/2006/relationships/slide" Target="slides/slide55.xml"/><Relationship Id="rId69" Type="http://schemas.openxmlformats.org/officeDocument/2006/relationships/slide" Target="slides/slide6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54" Type="http://schemas.openxmlformats.org/officeDocument/2006/relationships/slide" Target="slides/slide49.xml"/><Relationship Id="rId57" Type="http://schemas.openxmlformats.org/officeDocument/2006/relationships/slide" Target="slides/slide52.xml"/><Relationship Id="rId56" Type="http://schemas.openxmlformats.org/officeDocument/2006/relationships/slide" Target="slides/slide51.xml"/><Relationship Id="rId59" Type="http://schemas.openxmlformats.org/officeDocument/2006/relationships/slide" Target="slides/slide54.xml"/><Relationship Id="rId58"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 name="Shape 60"/>
        <p:cNvGrpSpPr/>
        <p:nvPr/>
      </p:nvGrpSpPr>
      <p:grpSpPr>
        <a:xfrm>
          <a:off x="0" y="0"/>
          <a:ext cx="0" cy="0"/>
          <a:chOff x="0" y="0"/>
          <a:chExt cx="0" cy="0"/>
        </a:xfrm>
      </p:grpSpPr>
      <p:sp>
        <p:nvSpPr>
          <p:cNvPr id="61" name="Shape 6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2" name="Shape 6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 name="Shape 124"/>
        <p:cNvGrpSpPr/>
        <p:nvPr/>
      </p:nvGrpSpPr>
      <p:grpSpPr>
        <a:xfrm>
          <a:off x="0" y="0"/>
          <a:ext cx="0" cy="0"/>
          <a:chOff x="0" y="0"/>
          <a:chExt cx="0" cy="0"/>
        </a:xfrm>
      </p:grpSpPr>
      <p:sp>
        <p:nvSpPr>
          <p:cNvPr id="125" name="Shape 12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6" name="Shape 12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2" name="Shape 132"/>
        <p:cNvGrpSpPr/>
        <p:nvPr/>
      </p:nvGrpSpPr>
      <p:grpSpPr>
        <a:xfrm>
          <a:off x="0" y="0"/>
          <a:ext cx="0" cy="0"/>
          <a:chOff x="0" y="0"/>
          <a:chExt cx="0" cy="0"/>
        </a:xfrm>
      </p:grpSpPr>
      <p:sp>
        <p:nvSpPr>
          <p:cNvPr id="133" name="Shape 13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4" name="Shape 13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lgn="ctr">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8" name="Shape 138"/>
        <p:cNvGrpSpPr/>
        <p:nvPr/>
      </p:nvGrpSpPr>
      <p:grpSpPr>
        <a:xfrm>
          <a:off x="0" y="0"/>
          <a:ext cx="0" cy="0"/>
          <a:chOff x="0" y="0"/>
          <a:chExt cx="0" cy="0"/>
        </a:xfrm>
      </p:grpSpPr>
      <p:sp>
        <p:nvSpPr>
          <p:cNvPr id="139" name="Shape 139"/>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140" name="Shape 14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 name="Shape 146"/>
        <p:cNvGrpSpPr/>
        <p:nvPr/>
      </p:nvGrpSpPr>
      <p:grpSpPr>
        <a:xfrm>
          <a:off x="0" y="0"/>
          <a:ext cx="0" cy="0"/>
          <a:chOff x="0" y="0"/>
          <a:chExt cx="0" cy="0"/>
        </a:xfrm>
      </p:grpSpPr>
      <p:sp>
        <p:nvSpPr>
          <p:cNvPr id="147" name="Shape 14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8" name="Shape 14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3" name="Shape 153"/>
        <p:cNvGrpSpPr/>
        <p:nvPr/>
      </p:nvGrpSpPr>
      <p:grpSpPr>
        <a:xfrm>
          <a:off x="0" y="0"/>
          <a:ext cx="0" cy="0"/>
          <a:chOff x="0" y="0"/>
          <a:chExt cx="0" cy="0"/>
        </a:xfrm>
      </p:grpSpPr>
      <p:sp>
        <p:nvSpPr>
          <p:cNvPr id="154" name="Shape 15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5" name="Shape 15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1" name="Shape 161"/>
        <p:cNvGrpSpPr/>
        <p:nvPr/>
      </p:nvGrpSpPr>
      <p:grpSpPr>
        <a:xfrm>
          <a:off x="0" y="0"/>
          <a:ext cx="0" cy="0"/>
          <a:chOff x="0" y="0"/>
          <a:chExt cx="0" cy="0"/>
        </a:xfrm>
      </p:grpSpPr>
      <p:sp>
        <p:nvSpPr>
          <p:cNvPr id="162" name="Shape 16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3" name="Shape 16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8" name="Shape 168"/>
        <p:cNvGrpSpPr/>
        <p:nvPr/>
      </p:nvGrpSpPr>
      <p:grpSpPr>
        <a:xfrm>
          <a:off x="0" y="0"/>
          <a:ext cx="0" cy="0"/>
          <a:chOff x="0" y="0"/>
          <a:chExt cx="0" cy="0"/>
        </a:xfrm>
      </p:grpSpPr>
      <p:sp>
        <p:nvSpPr>
          <p:cNvPr id="169" name="Shape 16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0" name="Shape 17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5" name="Shape 175"/>
        <p:cNvGrpSpPr/>
        <p:nvPr/>
      </p:nvGrpSpPr>
      <p:grpSpPr>
        <a:xfrm>
          <a:off x="0" y="0"/>
          <a:ext cx="0" cy="0"/>
          <a:chOff x="0" y="0"/>
          <a:chExt cx="0" cy="0"/>
        </a:xfrm>
      </p:grpSpPr>
      <p:sp>
        <p:nvSpPr>
          <p:cNvPr id="176" name="Shape 17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7" name="Shape 17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3" name="Shape 183"/>
        <p:cNvGrpSpPr/>
        <p:nvPr/>
      </p:nvGrpSpPr>
      <p:grpSpPr>
        <a:xfrm>
          <a:off x="0" y="0"/>
          <a:ext cx="0" cy="0"/>
          <a:chOff x="0" y="0"/>
          <a:chExt cx="0" cy="0"/>
        </a:xfrm>
      </p:grpSpPr>
      <p:sp>
        <p:nvSpPr>
          <p:cNvPr id="184" name="Shape 18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5" name="Shape 18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2" name="Shape 192"/>
        <p:cNvGrpSpPr/>
        <p:nvPr/>
      </p:nvGrpSpPr>
      <p:grpSpPr>
        <a:xfrm>
          <a:off x="0" y="0"/>
          <a:ext cx="0" cy="0"/>
          <a:chOff x="0" y="0"/>
          <a:chExt cx="0" cy="0"/>
        </a:xfrm>
      </p:grpSpPr>
      <p:sp>
        <p:nvSpPr>
          <p:cNvPr id="193" name="Shape 19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4" name="Shape 19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 name="Shape 66"/>
        <p:cNvGrpSpPr/>
        <p:nvPr/>
      </p:nvGrpSpPr>
      <p:grpSpPr>
        <a:xfrm>
          <a:off x="0" y="0"/>
          <a:ext cx="0" cy="0"/>
          <a:chOff x="0" y="0"/>
          <a:chExt cx="0" cy="0"/>
        </a:xfrm>
      </p:grpSpPr>
      <p:sp>
        <p:nvSpPr>
          <p:cNvPr id="67" name="Shape 67"/>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68" name="Shape 6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9" name="Shape 199"/>
        <p:cNvGrpSpPr/>
        <p:nvPr/>
      </p:nvGrpSpPr>
      <p:grpSpPr>
        <a:xfrm>
          <a:off x="0" y="0"/>
          <a:ext cx="0" cy="0"/>
          <a:chOff x="0" y="0"/>
          <a:chExt cx="0" cy="0"/>
        </a:xfrm>
      </p:grpSpPr>
      <p:sp>
        <p:nvSpPr>
          <p:cNvPr id="200" name="Shape 20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1" name="Shape 20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6" name="Shape 206"/>
        <p:cNvGrpSpPr/>
        <p:nvPr/>
      </p:nvGrpSpPr>
      <p:grpSpPr>
        <a:xfrm>
          <a:off x="0" y="0"/>
          <a:ext cx="0" cy="0"/>
          <a:chOff x="0" y="0"/>
          <a:chExt cx="0" cy="0"/>
        </a:xfrm>
      </p:grpSpPr>
      <p:sp>
        <p:nvSpPr>
          <p:cNvPr id="207" name="Shape 20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8" name="Shape 20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4" name="Shape 214"/>
        <p:cNvGrpSpPr/>
        <p:nvPr/>
      </p:nvGrpSpPr>
      <p:grpSpPr>
        <a:xfrm>
          <a:off x="0" y="0"/>
          <a:ext cx="0" cy="0"/>
          <a:chOff x="0" y="0"/>
          <a:chExt cx="0" cy="0"/>
        </a:xfrm>
      </p:grpSpPr>
      <p:sp>
        <p:nvSpPr>
          <p:cNvPr id="215" name="Shape 21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6" name="Shape 21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0" name="Shape 220"/>
        <p:cNvGrpSpPr/>
        <p:nvPr/>
      </p:nvGrpSpPr>
      <p:grpSpPr>
        <a:xfrm>
          <a:off x="0" y="0"/>
          <a:ext cx="0" cy="0"/>
          <a:chOff x="0" y="0"/>
          <a:chExt cx="0" cy="0"/>
        </a:xfrm>
      </p:grpSpPr>
      <p:sp>
        <p:nvSpPr>
          <p:cNvPr id="221" name="Shape 22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2" name="Shape 22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8" name="Shape 228"/>
        <p:cNvGrpSpPr/>
        <p:nvPr/>
      </p:nvGrpSpPr>
      <p:grpSpPr>
        <a:xfrm>
          <a:off x="0" y="0"/>
          <a:ext cx="0" cy="0"/>
          <a:chOff x="0" y="0"/>
          <a:chExt cx="0" cy="0"/>
        </a:xfrm>
      </p:grpSpPr>
      <p:sp>
        <p:nvSpPr>
          <p:cNvPr id="229" name="Shape 22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0" name="Shape 23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6" name="Shape 236"/>
        <p:cNvGrpSpPr/>
        <p:nvPr/>
      </p:nvGrpSpPr>
      <p:grpSpPr>
        <a:xfrm>
          <a:off x="0" y="0"/>
          <a:ext cx="0" cy="0"/>
          <a:chOff x="0" y="0"/>
          <a:chExt cx="0" cy="0"/>
        </a:xfrm>
      </p:grpSpPr>
      <p:sp>
        <p:nvSpPr>
          <p:cNvPr id="237" name="Shape 23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8" name="Shape 23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3" name="Shape 243"/>
        <p:cNvGrpSpPr/>
        <p:nvPr/>
      </p:nvGrpSpPr>
      <p:grpSpPr>
        <a:xfrm>
          <a:off x="0" y="0"/>
          <a:ext cx="0" cy="0"/>
          <a:chOff x="0" y="0"/>
          <a:chExt cx="0" cy="0"/>
        </a:xfrm>
      </p:grpSpPr>
      <p:sp>
        <p:nvSpPr>
          <p:cNvPr id="244" name="Shape 24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5" name="Shape 24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1" name="Shape 251"/>
        <p:cNvGrpSpPr/>
        <p:nvPr/>
      </p:nvGrpSpPr>
      <p:grpSpPr>
        <a:xfrm>
          <a:off x="0" y="0"/>
          <a:ext cx="0" cy="0"/>
          <a:chOff x="0" y="0"/>
          <a:chExt cx="0" cy="0"/>
        </a:xfrm>
      </p:grpSpPr>
      <p:sp>
        <p:nvSpPr>
          <p:cNvPr id="252" name="Shape 25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3" name="Shape 25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7" name="Shape 257"/>
        <p:cNvGrpSpPr/>
        <p:nvPr/>
      </p:nvGrpSpPr>
      <p:grpSpPr>
        <a:xfrm>
          <a:off x="0" y="0"/>
          <a:ext cx="0" cy="0"/>
          <a:chOff x="0" y="0"/>
          <a:chExt cx="0" cy="0"/>
        </a:xfrm>
      </p:grpSpPr>
      <p:sp>
        <p:nvSpPr>
          <p:cNvPr id="258" name="Shape 25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9" name="Shape 25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5" name="Shape 265"/>
        <p:cNvGrpSpPr/>
        <p:nvPr/>
      </p:nvGrpSpPr>
      <p:grpSpPr>
        <a:xfrm>
          <a:off x="0" y="0"/>
          <a:ext cx="0" cy="0"/>
          <a:chOff x="0" y="0"/>
          <a:chExt cx="0" cy="0"/>
        </a:xfrm>
      </p:grpSpPr>
      <p:sp>
        <p:nvSpPr>
          <p:cNvPr id="266" name="Shape 26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7" name="Shape 26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 name="Shape 72"/>
        <p:cNvGrpSpPr/>
        <p:nvPr/>
      </p:nvGrpSpPr>
      <p:grpSpPr>
        <a:xfrm>
          <a:off x="0" y="0"/>
          <a:ext cx="0" cy="0"/>
          <a:chOff x="0" y="0"/>
          <a:chExt cx="0" cy="0"/>
        </a:xfrm>
      </p:grpSpPr>
      <p:sp>
        <p:nvSpPr>
          <p:cNvPr id="73" name="Shape 73"/>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74" name="Shape 7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3" name="Shape 273"/>
        <p:cNvGrpSpPr/>
        <p:nvPr/>
      </p:nvGrpSpPr>
      <p:grpSpPr>
        <a:xfrm>
          <a:off x="0" y="0"/>
          <a:ext cx="0" cy="0"/>
          <a:chOff x="0" y="0"/>
          <a:chExt cx="0" cy="0"/>
        </a:xfrm>
      </p:grpSpPr>
      <p:sp>
        <p:nvSpPr>
          <p:cNvPr id="274" name="Shape 27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75" name="Shape 27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1" name="Shape 281"/>
        <p:cNvGrpSpPr/>
        <p:nvPr/>
      </p:nvGrpSpPr>
      <p:grpSpPr>
        <a:xfrm>
          <a:off x="0" y="0"/>
          <a:ext cx="0" cy="0"/>
          <a:chOff x="0" y="0"/>
          <a:chExt cx="0" cy="0"/>
        </a:xfrm>
      </p:grpSpPr>
      <p:sp>
        <p:nvSpPr>
          <p:cNvPr id="282" name="Shape 28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83" name="Shape 28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9" name="Shape 289"/>
        <p:cNvGrpSpPr/>
        <p:nvPr/>
      </p:nvGrpSpPr>
      <p:grpSpPr>
        <a:xfrm>
          <a:off x="0" y="0"/>
          <a:ext cx="0" cy="0"/>
          <a:chOff x="0" y="0"/>
          <a:chExt cx="0" cy="0"/>
        </a:xfrm>
      </p:grpSpPr>
      <p:sp>
        <p:nvSpPr>
          <p:cNvPr id="290" name="Shape 29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91" name="Shape 29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7" name="Shape 297"/>
        <p:cNvGrpSpPr/>
        <p:nvPr/>
      </p:nvGrpSpPr>
      <p:grpSpPr>
        <a:xfrm>
          <a:off x="0" y="0"/>
          <a:ext cx="0" cy="0"/>
          <a:chOff x="0" y="0"/>
          <a:chExt cx="0" cy="0"/>
        </a:xfrm>
      </p:grpSpPr>
      <p:sp>
        <p:nvSpPr>
          <p:cNvPr id="298" name="Shape 29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99" name="Shape 29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5" name="Shape 305"/>
        <p:cNvGrpSpPr/>
        <p:nvPr/>
      </p:nvGrpSpPr>
      <p:grpSpPr>
        <a:xfrm>
          <a:off x="0" y="0"/>
          <a:ext cx="0" cy="0"/>
          <a:chOff x="0" y="0"/>
          <a:chExt cx="0" cy="0"/>
        </a:xfrm>
      </p:grpSpPr>
      <p:sp>
        <p:nvSpPr>
          <p:cNvPr id="306" name="Shape 30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07" name="Shape 30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3" name="Shape 313"/>
        <p:cNvGrpSpPr/>
        <p:nvPr/>
      </p:nvGrpSpPr>
      <p:grpSpPr>
        <a:xfrm>
          <a:off x="0" y="0"/>
          <a:ext cx="0" cy="0"/>
          <a:chOff x="0" y="0"/>
          <a:chExt cx="0" cy="0"/>
        </a:xfrm>
      </p:grpSpPr>
      <p:sp>
        <p:nvSpPr>
          <p:cNvPr id="314" name="Shape 31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15" name="Shape 31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1" name="Shape 321"/>
        <p:cNvGrpSpPr/>
        <p:nvPr/>
      </p:nvGrpSpPr>
      <p:grpSpPr>
        <a:xfrm>
          <a:off x="0" y="0"/>
          <a:ext cx="0" cy="0"/>
          <a:chOff x="0" y="0"/>
          <a:chExt cx="0" cy="0"/>
        </a:xfrm>
      </p:grpSpPr>
      <p:sp>
        <p:nvSpPr>
          <p:cNvPr id="322" name="Shape 32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23" name="Shape 32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7" name="Shape 327"/>
        <p:cNvGrpSpPr/>
        <p:nvPr/>
      </p:nvGrpSpPr>
      <p:grpSpPr>
        <a:xfrm>
          <a:off x="0" y="0"/>
          <a:ext cx="0" cy="0"/>
          <a:chOff x="0" y="0"/>
          <a:chExt cx="0" cy="0"/>
        </a:xfrm>
      </p:grpSpPr>
      <p:sp>
        <p:nvSpPr>
          <p:cNvPr id="328" name="Shape 328"/>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329" name="Shape 32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4" name="Shape 334"/>
        <p:cNvGrpSpPr/>
        <p:nvPr/>
      </p:nvGrpSpPr>
      <p:grpSpPr>
        <a:xfrm>
          <a:off x="0" y="0"/>
          <a:ext cx="0" cy="0"/>
          <a:chOff x="0" y="0"/>
          <a:chExt cx="0" cy="0"/>
        </a:xfrm>
      </p:grpSpPr>
      <p:sp>
        <p:nvSpPr>
          <p:cNvPr id="335" name="Shape 335"/>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336" name="Shape 33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9" name="Shape 339"/>
        <p:cNvGrpSpPr/>
        <p:nvPr/>
      </p:nvGrpSpPr>
      <p:grpSpPr>
        <a:xfrm>
          <a:off x="0" y="0"/>
          <a:ext cx="0" cy="0"/>
          <a:chOff x="0" y="0"/>
          <a:chExt cx="0" cy="0"/>
        </a:xfrm>
      </p:grpSpPr>
      <p:sp>
        <p:nvSpPr>
          <p:cNvPr id="340" name="Shape 34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41" name="Shape 34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 name="Shape 80"/>
        <p:cNvGrpSpPr/>
        <p:nvPr/>
      </p:nvGrpSpPr>
      <p:grpSpPr>
        <a:xfrm>
          <a:off x="0" y="0"/>
          <a:ext cx="0" cy="0"/>
          <a:chOff x="0" y="0"/>
          <a:chExt cx="0" cy="0"/>
        </a:xfrm>
      </p:grpSpPr>
      <p:sp>
        <p:nvSpPr>
          <p:cNvPr id="81" name="Shape 81"/>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82" name="Shape 8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5" name="Shape 345"/>
        <p:cNvGrpSpPr/>
        <p:nvPr/>
      </p:nvGrpSpPr>
      <p:grpSpPr>
        <a:xfrm>
          <a:off x="0" y="0"/>
          <a:ext cx="0" cy="0"/>
          <a:chOff x="0" y="0"/>
          <a:chExt cx="0" cy="0"/>
        </a:xfrm>
      </p:grpSpPr>
      <p:sp>
        <p:nvSpPr>
          <p:cNvPr id="346" name="Shape 34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47" name="Shape 34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1" name="Shape 351"/>
        <p:cNvGrpSpPr/>
        <p:nvPr/>
      </p:nvGrpSpPr>
      <p:grpSpPr>
        <a:xfrm>
          <a:off x="0" y="0"/>
          <a:ext cx="0" cy="0"/>
          <a:chOff x="0" y="0"/>
          <a:chExt cx="0" cy="0"/>
        </a:xfrm>
      </p:grpSpPr>
      <p:sp>
        <p:nvSpPr>
          <p:cNvPr id="352" name="Shape 35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53" name="Shape 35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7" name="Shape 357"/>
        <p:cNvGrpSpPr/>
        <p:nvPr/>
      </p:nvGrpSpPr>
      <p:grpSpPr>
        <a:xfrm>
          <a:off x="0" y="0"/>
          <a:ext cx="0" cy="0"/>
          <a:chOff x="0" y="0"/>
          <a:chExt cx="0" cy="0"/>
        </a:xfrm>
      </p:grpSpPr>
      <p:sp>
        <p:nvSpPr>
          <p:cNvPr id="358" name="Shape 35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59" name="Shape 35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3" name="Shape 363"/>
        <p:cNvGrpSpPr/>
        <p:nvPr/>
      </p:nvGrpSpPr>
      <p:grpSpPr>
        <a:xfrm>
          <a:off x="0" y="0"/>
          <a:ext cx="0" cy="0"/>
          <a:chOff x="0" y="0"/>
          <a:chExt cx="0" cy="0"/>
        </a:xfrm>
      </p:grpSpPr>
      <p:sp>
        <p:nvSpPr>
          <p:cNvPr id="364" name="Shape 36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65" name="Shape 36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1" name="Shape 371"/>
        <p:cNvGrpSpPr/>
        <p:nvPr/>
      </p:nvGrpSpPr>
      <p:grpSpPr>
        <a:xfrm>
          <a:off x="0" y="0"/>
          <a:ext cx="0" cy="0"/>
          <a:chOff x="0" y="0"/>
          <a:chExt cx="0" cy="0"/>
        </a:xfrm>
      </p:grpSpPr>
      <p:sp>
        <p:nvSpPr>
          <p:cNvPr id="372" name="Shape 37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73" name="Shape 37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9" name="Shape 379"/>
        <p:cNvGrpSpPr/>
        <p:nvPr/>
      </p:nvGrpSpPr>
      <p:grpSpPr>
        <a:xfrm>
          <a:off x="0" y="0"/>
          <a:ext cx="0" cy="0"/>
          <a:chOff x="0" y="0"/>
          <a:chExt cx="0" cy="0"/>
        </a:xfrm>
      </p:grpSpPr>
      <p:sp>
        <p:nvSpPr>
          <p:cNvPr id="380" name="Shape 38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81" name="Shape 38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5" name="Shape 385"/>
        <p:cNvGrpSpPr/>
        <p:nvPr/>
      </p:nvGrpSpPr>
      <p:grpSpPr>
        <a:xfrm>
          <a:off x="0" y="0"/>
          <a:ext cx="0" cy="0"/>
          <a:chOff x="0" y="0"/>
          <a:chExt cx="0" cy="0"/>
        </a:xfrm>
      </p:grpSpPr>
      <p:sp>
        <p:nvSpPr>
          <p:cNvPr id="386" name="Shape 38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87" name="Shape 38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1" name="Shape 391"/>
        <p:cNvGrpSpPr/>
        <p:nvPr/>
      </p:nvGrpSpPr>
      <p:grpSpPr>
        <a:xfrm>
          <a:off x="0" y="0"/>
          <a:ext cx="0" cy="0"/>
          <a:chOff x="0" y="0"/>
          <a:chExt cx="0" cy="0"/>
        </a:xfrm>
      </p:grpSpPr>
      <p:sp>
        <p:nvSpPr>
          <p:cNvPr id="392" name="Shape 39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93" name="Shape 39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7" name="Shape 397"/>
        <p:cNvGrpSpPr/>
        <p:nvPr/>
      </p:nvGrpSpPr>
      <p:grpSpPr>
        <a:xfrm>
          <a:off x="0" y="0"/>
          <a:ext cx="0" cy="0"/>
          <a:chOff x="0" y="0"/>
          <a:chExt cx="0" cy="0"/>
        </a:xfrm>
      </p:grpSpPr>
      <p:sp>
        <p:nvSpPr>
          <p:cNvPr id="398" name="Shape 39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99" name="Shape 39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3" name="Shape 403"/>
        <p:cNvGrpSpPr/>
        <p:nvPr/>
      </p:nvGrpSpPr>
      <p:grpSpPr>
        <a:xfrm>
          <a:off x="0" y="0"/>
          <a:ext cx="0" cy="0"/>
          <a:chOff x="0" y="0"/>
          <a:chExt cx="0" cy="0"/>
        </a:xfrm>
      </p:grpSpPr>
      <p:sp>
        <p:nvSpPr>
          <p:cNvPr id="404" name="Shape 40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05" name="Shape 40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 name="Shape 88"/>
        <p:cNvGrpSpPr/>
        <p:nvPr/>
      </p:nvGrpSpPr>
      <p:grpSpPr>
        <a:xfrm>
          <a:off x="0" y="0"/>
          <a:ext cx="0" cy="0"/>
          <a:chOff x="0" y="0"/>
          <a:chExt cx="0" cy="0"/>
        </a:xfrm>
      </p:grpSpPr>
      <p:sp>
        <p:nvSpPr>
          <p:cNvPr id="89" name="Shape 8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0" name="Shape 9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9" name="Shape 409"/>
        <p:cNvGrpSpPr/>
        <p:nvPr/>
      </p:nvGrpSpPr>
      <p:grpSpPr>
        <a:xfrm>
          <a:off x="0" y="0"/>
          <a:ext cx="0" cy="0"/>
          <a:chOff x="0" y="0"/>
          <a:chExt cx="0" cy="0"/>
        </a:xfrm>
      </p:grpSpPr>
      <p:sp>
        <p:nvSpPr>
          <p:cNvPr id="410" name="Shape 41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11" name="Shape 41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5" name="Shape 415"/>
        <p:cNvGrpSpPr/>
        <p:nvPr/>
      </p:nvGrpSpPr>
      <p:grpSpPr>
        <a:xfrm>
          <a:off x="0" y="0"/>
          <a:ext cx="0" cy="0"/>
          <a:chOff x="0" y="0"/>
          <a:chExt cx="0" cy="0"/>
        </a:xfrm>
      </p:grpSpPr>
      <p:sp>
        <p:nvSpPr>
          <p:cNvPr id="416" name="Shape 41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17" name="Shape 41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1" name="Shape 421"/>
        <p:cNvGrpSpPr/>
        <p:nvPr/>
      </p:nvGrpSpPr>
      <p:grpSpPr>
        <a:xfrm>
          <a:off x="0" y="0"/>
          <a:ext cx="0" cy="0"/>
          <a:chOff x="0" y="0"/>
          <a:chExt cx="0" cy="0"/>
        </a:xfrm>
      </p:grpSpPr>
      <p:sp>
        <p:nvSpPr>
          <p:cNvPr id="422" name="Shape 42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23" name="Shape 42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7" name="Shape 427"/>
        <p:cNvGrpSpPr/>
        <p:nvPr/>
      </p:nvGrpSpPr>
      <p:grpSpPr>
        <a:xfrm>
          <a:off x="0" y="0"/>
          <a:ext cx="0" cy="0"/>
          <a:chOff x="0" y="0"/>
          <a:chExt cx="0" cy="0"/>
        </a:xfrm>
      </p:grpSpPr>
      <p:sp>
        <p:nvSpPr>
          <p:cNvPr id="428" name="Shape 42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29" name="Shape 42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3" name="Shape 433"/>
        <p:cNvGrpSpPr/>
        <p:nvPr/>
      </p:nvGrpSpPr>
      <p:grpSpPr>
        <a:xfrm>
          <a:off x="0" y="0"/>
          <a:ext cx="0" cy="0"/>
          <a:chOff x="0" y="0"/>
          <a:chExt cx="0" cy="0"/>
        </a:xfrm>
      </p:grpSpPr>
      <p:sp>
        <p:nvSpPr>
          <p:cNvPr id="434" name="Shape 43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35" name="Shape 43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9" name="Shape 439"/>
        <p:cNvGrpSpPr/>
        <p:nvPr/>
      </p:nvGrpSpPr>
      <p:grpSpPr>
        <a:xfrm>
          <a:off x="0" y="0"/>
          <a:ext cx="0" cy="0"/>
          <a:chOff x="0" y="0"/>
          <a:chExt cx="0" cy="0"/>
        </a:xfrm>
      </p:grpSpPr>
      <p:sp>
        <p:nvSpPr>
          <p:cNvPr id="440" name="Shape 44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41" name="Shape 44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5" name="Shape 445"/>
        <p:cNvGrpSpPr/>
        <p:nvPr/>
      </p:nvGrpSpPr>
      <p:grpSpPr>
        <a:xfrm>
          <a:off x="0" y="0"/>
          <a:ext cx="0" cy="0"/>
          <a:chOff x="0" y="0"/>
          <a:chExt cx="0" cy="0"/>
        </a:xfrm>
      </p:grpSpPr>
      <p:sp>
        <p:nvSpPr>
          <p:cNvPr id="446" name="Shape 44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47" name="Shape 44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1" name="Shape 451"/>
        <p:cNvGrpSpPr/>
        <p:nvPr/>
      </p:nvGrpSpPr>
      <p:grpSpPr>
        <a:xfrm>
          <a:off x="0" y="0"/>
          <a:ext cx="0" cy="0"/>
          <a:chOff x="0" y="0"/>
          <a:chExt cx="0" cy="0"/>
        </a:xfrm>
      </p:grpSpPr>
      <p:sp>
        <p:nvSpPr>
          <p:cNvPr id="452" name="Shape 45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53" name="Shape 45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9" name="Shape 459"/>
        <p:cNvGrpSpPr/>
        <p:nvPr/>
      </p:nvGrpSpPr>
      <p:grpSpPr>
        <a:xfrm>
          <a:off x="0" y="0"/>
          <a:ext cx="0" cy="0"/>
          <a:chOff x="0" y="0"/>
          <a:chExt cx="0" cy="0"/>
        </a:xfrm>
      </p:grpSpPr>
      <p:sp>
        <p:nvSpPr>
          <p:cNvPr id="460" name="Shape 46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61" name="Shape 46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5" name="Shape 465"/>
        <p:cNvGrpSpPr/>
        <p:nvPr/>
      </p:nvGrpSpPr>
      <p:grpSpPr>
        <a:xfrm>
          <a:off x="0" y="0"/>
          <a:ext cx="0" cy="0"/>
          <a:chOff x="0" y="0"/>
          <a:chExt cx="0" cy="0"/>
        </a:xfrm>
      </p:grpSpPr>
      <p:sp>
        <p:nvSpPr>
          <p:cNvPr id="466" name="Shape 466"/>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467" name="Shape 46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 name="Shape 96"/>
        <p:cNvGrpSpPr/>
        <p:nvPr/>
      </p:nvGrpSpPr>
      <p:grpSpPr>
        <a:xfrm>
          <a:off x="0" y="0"/>
          <a:ext cx="0" cy="0"/>
          <a:chOff x="0" y="0"/>
          <a:chExt cx="0" cy="0"/>
        </a:xfrm>
      </p:grpSpPr>
      <p:sp>
        <p:nvSpPr>
          <p:cNvPr id="97" name="Shape 9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8" name="Shape 9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2" name="Shape 472"/>
        <p:cNvGrpSpPr/>
        <p:nvPr/>
      </p:nvGrpSpPr>
      <p:grpSpPr>
        <a:xfrm>
          <a:off x="0" y="0"/>
          <a:ext cx="0" cy="0"/>
          <a:chOff x="0" y="0"/>
          <a:chExt cx="0" cy="0"/>
        </a:xfrm>
      </p:grpSpPr>
      <p:sp>
        <p:nvSpPr>
          <p:cNvPr id="473" name="Shape 473"/>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474" name="Shape 47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7" name="Shape 477"/>
        <p:cNvGrpSpPr/>
        <p:nvPr/>
      </p:nvGrpSpPr>
      <p:grpSpPr>
        <a:xfrm>
          <a:off x="0" y="0"/>
          <a:ext cx="0" cy="0"/>
          <a:chOff x="0" y="0"/>
          <a:chExt cx="0" cy="0"/>
        </a:xfrm>
      </p:grpSpPr>
      <p:sp>
        <p:nvSpPr>
          <p:cNvPr id="478" name="Shape 47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79" name="Shape 47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9" name="Shape 489"/>
        <p:cNvGrpSpPr/>
        <p:nvPr/>
      </p:nvGrpSpPr>
      <p:grpSpPr>
        <a:xfrm>
          <a:off x="0" y="0"/>
          <a:ext cx="0" cy="0"/>
          <a:chOff x="0" y="0"/>
          <a:chExt cx="0" cy="0"/>
        </a:xfrm>
      </p:grpSpPr>
      <p:sp>
        <p:nvSpPr>
          <p:cNvPr id="490" name="Shape 49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91" name="Shape 49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5" name="Shape 495"/>
        <p:cNvGrpSpPr/>
        <p:nvPr/>
      </p:nvGrpSpPr>
      <p:grpSpPr>
        <a:xfrm>
          <a:off x="0" y="0"/>
          <a:ext cx="0" cy="0"/>
          <a:chOff x="0" y="0"/>
          <a:chExt cx="0" cy="0"/>
        </a:xfrm>
      </p:grpSpPr>
      <p:sp>
        <p:nvSpPr>
          <p:cNvPr id="496" name="Shape 49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97" name="Shape 49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2" name="Shape 502"/>
        <p:cNvGrpSpPr/>
        <p:nvPr/>
      </p:nvGrpSpPr>
      <p:grpSpPr>
        <a:xfrm>
          <a:off x="0" y="0"/>
          <a:ext cx="0" cy="0"/>
          <a:chOff x="0" y="0"/>
          <a:chExt cx="0" cy="0"/>
        </a:xfrm>
      </p:grpSpPr>
      <p:sp>
        <p:nvSpPr>
          <p:cNvPr id="503" name="Shape 50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04" name="Shape 50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8" name="Shape 508"/>
        <p:cNvGrpSpPr/>
        <p:nvPr/>
      </p:nvGrpSpPr>
      <p:grpSpPr>
        <a:xfrm>
          <a:off x="0" y="0"/>
          <a:ext cx="0" cy="0"/>
          <a:chOff x="0" y="0"/>
          <a:chExt cx="0" cy="0"/>
        </a:xfrm>
      </p:grpSpPr>
      <p:sp>
        <p:nvSpPr>
          <p:cNvPr id="509" name="Shape 50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10" name="Shape 51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5" name="Shape 515"/>
        <p:cNvGrpSpPr/>
        <p:nvPr/>
      </p:nvGrpSpPr>
      <p:grpSpPr>
        <a:xfrm>
          <a:off x="0" y="0"/>
          <a:ext cx="0" cy="0"/>
          <a:chOff x="0" y="0"/>
          <a:chExt cx="0" cy="0"/>
        </a:xfrm>
      </p:grpSpPr>
      <p:sp>
        <p:nvSpPr>
          <p:cNvPr id="516" name="Shape 51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17" name="Shape 51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3" name="Shape 523"/>
        <p:cNvGrpSpPr/>
        <p:nvPr/>
      </p:nvGrpSpPr>
      <p:grpSpPr>
        <a:xfrm>
          <a:off x="0" y="0"/>
          <a:ext cx="0" cy="0"/>
          <a:chOff x="0" y="0"/>
          <a:chExt cx="0" cy="0"/>
        </a:xfrm>
      </p:grpSpPr>
      <p:sp>
        <p:nvSpPr>
          <p:cNvPr id="524" name="Shape 52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25" name="Shape 52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4" name="Shape 534"/>
        <p:cNvGrpSpPr/>
        <p:nvPr/>
      </p:nvGrpSpPr>
      <p:grpSpPr>
        <a:xfrm>
          <a:off x="0" y="0"/>
          <a:ext cx="0" cy="0"/>
          <a:chOff x="0" y="0"/>
          <a:chExt cx="0" cy="0"/>
        </a:xfrm>
      </p:grpSpPr>
      <p:sp>
        <p:nvSpPr>
          <p:cNvPr id="535" name="Shape 53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36" name="Shape 53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0" name="Shape 540"/>
        <p:cNvGrpSpPr/>
        <p:nvPr/>
      </p:nvGrpSpPr>
      <p:grpSpPr>
        <a:xfrm>
          <a:off x="0" y="0"/>
          <a:ext cx="0" cy="0"/>
          <a:chOff x="0" y="0"/>
          <a:chExt cx="0" cy="0"/>
        </a:xfrm>
      </p:grpSpPr>
      <p:sp>
        <p:nvSpPr>
          <p:cNvPr id="541" name="Shape 54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42" name="Shape 54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 name="Shape 103"/>
        <p:cNvGrpSpPr/>
        <p:nvPr/>
      </p:nvGrpSpPr>
      <p:grpSpPr>
        <a:xfrm>
          <a:off x="0" y="0"/>
          <a:ext cx="0" cy="0"/>
          <a:chOff x="0" y="0"/>
          <a:chExt cx="0" cy="0"/>
        </a:xfrm>
      </p:grpSpPr>
      <p:sp>
        <p:nvSpPr>
          <p:cNvPr id="104" name="Shape 10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5" name="Shape 10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6" name="Shape 546"/>
        <p:cNvGrpSpPr/>
        <p:nvPr/>
      </p:nvGrpSpPr>
      <p:grpSpPr>
        <a:xfrm>
          <a:off x="0" y="0"/>
          <a:ext cx="0" cy="0"/>
          <a:chOff x="0" y="0"/>
          <a:chExt cx="0" cy="0"/>
        </a:xfrm>
      </p:grpSpPr>
      <p:sp>
        <p:nvSpPr>
          <p:cNvPr id="547" name="Shape 54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48" name="Shape 54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2" name="Shape 552"/>
        <p:cNvGrpSpPr/>
        <p:nvPr/>
      </p:nvGrpSpPr>
      <p:grpSpPr>
        <a:xfrm>
          <a:off x="0" y="0"/>
          <a:ext cx="0" cy="0"/>
          <a:chOff x="0" y="0"/>
          <a:chExt cx="0" cy="0"/>
        </a:xfrm>
      </p:grpSpPr>
      <p:sp>
        <p:nvSpPr>
          <p:cNvPr id="553" name="Shape 55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54" name="Shape 55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8" name="Shape 558"/>
        <p:cNvGrpSpPr/>
        <p:nvPr/>
      </p:nvGrpSpPr>
      <p:grpSpPr>
        <a:xfrm>
          <a:off x="0" y="0"/>
          <a:ext cx="0" cy="0"/>
          <a:chOff x="0" y="0"/>
          <a:chExt cx="0" cy="0"/>
        </a:xfrm>
      </p:grpSpPr>
      <p:sp>
        <p:nvSpPr>
          <p:cNvPr id="559" name="Shape 55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60" name="Shape 56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4" name="Shape 564"/>
        <p:cNvGrpSpPr/>
        <p:nvPr/>
      </p:nvGrpSpPr>
      <p:grpSpPr>
        <a:xfrm>
          <a:off x="0" y="0"/>
          <a:ext cx="0" cy="0"/>
          <a:chOff x="0" y="0"/>
          <a:chExt cx="0" cy="0"/>
        </a:xfrm>
      </p:grpSpPr>
      <p:sp>
        <p:nvSpPr>
          <p:cNvPr id="565" name="Shape 56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66" name="Shape 56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0" name="Shape 570"/>
        <p:cNvGrpSpPr/>
        <p:nvPr/>
      </p:nvGrpSpPr>
      <p:grpSpPr>
        <a:xfrm>
          <a:off x="0" y="0"/>
          <a:ext cx="0" cy="0"/>
          <a:chOff x="0" y="0"/>
          <a:chExt cx="0" cy="0"/>
        </a:xfrm>
      </p:grpSpPr>
      <p:sp>
        <p:nvSpPr>
          <p:cNvPr id="571" name="Shape 57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72" name="Shape 57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6" name="Shape 576"/>
        <p:cNvGrpSpPr/>
        <p:nvPr/>
      </p:nvGrpSpPr>
      <p:grpSpPr>
        <a:xfrm>
          <a:off x="0" y="0"/>
          <a:ext cx="0" cy="0"/>
          <a:chOff x="0" y="0"/>
          <a:chExt cx="0" cy="0"/>
        </a:xfrm>
      </p:grpSpPr>
      <p:sp>
        <p:nvSpPr>
          <p:cNvPr id="577" name="Shape 57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78" name="Shape 57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2" name="Shape 582"/>
        <p:cNvGrpSpPr/>
        <p:nvPr/>
      </p:nvGrpSpPr>
      <p:grpSpPr>
        <a:xfrm>
          <a:off x="0" y="0"/>
          <a:ext cx="0" cy="0"/>
          <a:chOff x="0" y="0"/>
          <a:chExt cx="0" cy="0"/>
        </a:xfrm>
      </p:grpSpPr>
      <p:sp>
        <p:nvSpPr>
          <p:cNvPr id="583" name="Shape 58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84" name="Shape 58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8" name="Shape 588"/>
        <p:cNvGrpSpPr/>
        <p:nvPr/>
      </p:nvGrpSpPr>
      <p:grpSpPr>
        <a:xfrm>
          <a:off x="0" y="0"/>
          <a:ext cx="0" cy="0"/>
          <a:chOff x="0" y="0"/>
          <a:chExt cx="0" cy="0"/>
        </a:xfrm>
      </p:grpSpPr>
      <p:sp>
        <p:nvSpPr>
          <p:cNvPr id="589" name="Shape 58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90" name="Shape 59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5" name="Shape 595"/>
        <p:cNvGrpSpPr/>
        <p:nvPr/>
      </p:nvGrpSpPr>
      <p:grpSpPr>
        <a:xfrm>
          <a:off x="0" y="0"/>
          <a:ext cx="0" cy="0"/>
          <a:chOff x="0" y="0"/>
          <a:chExt cx="0" cy="0"/>
        </a:xfrm>
      </p:grpSpPr>
      <p:sp>
        <p:nvSpPr>
          <p:cNvPr id="596" name="Shape 59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97" name="Shape 59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2" name="Shape 602"/>
        <p:cNvGrpSpPr/>
        <p:nvPr/>
      </p:nvGrpSpPr>
      <p:grpSpPr>
        <a:xfrm>
          <a:off x="0" y="0"/>
          <a:ext cx="0" cy="0"/>
          <a:chOff x="0" y="0"/>
          <a:chExt cx="0" cy="0"/>
        </a:xfrm>
      </p:grpSpPr>
      <p:sp>
        <p:nvSpPr>
          <p:cNvPr id="603" name="Shape 60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04" name="Shape 60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 name="Shape 110"/>
        <p:cNvGrpSpPr/>
        <p:nvPr/>
      </p:nvGrpSpPr>
      <p:grpSpPr>
        <a:xfrm>
          <a:off x="0" y="0"/>
          <a:ext cx="0" cy="0"/>
          <a:chOff x="0" y="0"/>
          <a:chExt cx="0" cy="0"/>
        </a:xfrm>
      </p:grpSpPr>
      <p:sp>
        <p:nvSpPr>
          <p:cNvPr id="111" name="Shape 11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2" name="Shape 11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9" name="Shape 609"/>
        <p:cNvGrpSpPr/>
        <p:nvPr/>
      </p:nvGrpSpPr>
      <p:grpSpPr>
        <a:xfrm>
          <a:off x="0" y="0"/>
          <a:ext cx="0" cy="0"/>
          <a:chOff x="0" y="0"/>
          <a:chExt cx="0" cy="0"/>
        </a:xfrm>
      </p:grpSpPr>
      <p:sp>
        <p:nvSpPr>
          <p:cNvPr id="610" name="Shape 61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11" name="Shape 61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6" name="Shape 616"/>
        <p:cNvGrpSpPr/>
        <p:nvPr/>
      </p:nvGrpSpPr>
      <p:grpSpPr>
        <a:xfrm>
          <a:off x="0" y="0"/>
          <a:ext cx="0" cy="0"/>
          <a:chOff x="0" y="0"/>
          <a:chExt cx="0" cy="0"/>
        </a:xfrm>
      </p:grpSpPr>
      <p:sp>
        <p:nvSpPr>
          <p:cNvPr id="617" name="Shape 61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18" name="Shape 61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3" name="Shape 623"/>
        <p:cNvGrpSpPr/>
        <p:nvPr/>
      </p:nvGrpSpPr>
      <p:grpSpPr>
        <a:xfrm>
          <a:off x="0" y="0"/>
          <a:ext cx="0" cy="0"/>
          <a:chOff x="0" y="0"/>
          <a:chExt cx="0" cy="0"/>
        </a:xfrm>
      </p:grpSpPr>
      <p:sp>
        <p:nvSpPr>
          <p:cNvPr id="624" name="Shape 62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25" name="Shape 62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9" name="Shape 629"/>
        <p:cNvGrpSpPr/>
        <p:nvPr/>
      </p:nvGrpSpPr>
      <p:grpSpPr>
        <a:xfrm>
          <a:off x="0" y="0"/>
          <a:ext cx="0" cy="0"/>
          <a:chOff x="0" y="0"/>
          <a:chExt cx="0" cy="0"/>
        </a:xfrm>
      </p:grpSpPr>
      <p:sp>
        <p:nvSpPr>
          <p:cNvPr id="630" name="Shape 63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31" name="Shape 63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6" name="Shape 636"/>
        <p:cNvGrpSpPr/>
        <p:nvPr/>
      </p:nvGrpSpPr>
      <p:grpSpPr>
        <a:xfrm>
          <a:off x="0" y="0"/>
          <a:ext cx="0" cy="0"/>
          <a:chOff x="0" y="0"/>
          <a:chExt cx="0" cy="0"/>
        </a:xfrm>
      </p:grpSpPr>
      <p:sp>
        <p:nvSpPr>
          <p:cNvPr id="637" name="Shape 63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38" name="Shape 63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3" name="Shape 643"/>
        <p:cNvGrpSpPr/>
        <p:nvPr/>
      </p:nvGrpSpPr>
      <p:grpSpPr>
        <a:xfrm>
          <a:off x="0" y="0"/>
          <a:ext cx="0" cy="0"/>
          <a:chOff x="0" y="0"/>
          <a:chExt cx="0" cy="0"/>
        </a:xfrm>
      </p:grpSpPr>
      <p:sp>
        <p:nvSpPr>
          <p:cNvPr id="644" name="Shape 64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45" name="Shape 64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9" name="Shape 649"/>
        <p:cNvGrpSpPr/>
        <p:nvPr/>
      </p:nvGrpSpPr>
      <p:grpSpPr>
        <a:xfrm>
          <a:off x="0" y="0"/>
          <a:ext cx="0" cy="0"/>
          <a:chOff x="0" y="0"/>
          <a:chExt cx="0" cy="0"/>
        </a:xfrm>
      </p:grpSpPr>
      <p:sp>
        <p:nvSpPr>
          <p:cNvPr id="650" name="Shape 65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51" name="Shape 65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5" name="Shape 655"/>
        <p:cNvGrpSpPr/>
        <p:nvPr/>
      </p:nvGrpSpPr>
      <p:grpSpPr>
        <a:xfrm>
          <a:off x="0" y="0"/>
          <a:ext cx="0" cy="0"/>
          <a:chOff x="0" y="0"/>
          <a:chExt cx="0" cy="0"/>
        </a:xfrm>
      </p:grpSpPr>
      <p:sp>
        <p:nvSpPr>
          <p:cNvPr id="656" name="Shape 65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57" name="Shape 65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2" name="Shape 662"/>
        <p:cNvGrpSpPr/>
        <p:nvPr/>
      </p:nvGrpSpPr>
      <p:grpSpPr>
        <a:xfrm>
          <a:off x="0" y="0"/>
          <a:ext cx="0" cy="0"/>
          <a:chOff x="0" y="0"/>
          <a:chExt cx="0" cy="0"/>
        </a:xfrm>
      </p:grpSpPr>
      <p:sp>
        <p:nvSpPr>
          <p:cNvPr id="663" name="Shape 66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64" name="Shape 66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9" name="Shape 669"/>
        <p:cNvGrpSpPr/>
        <p:nvPr/>
      </p:nvGrpSpPr>
      <p:grpSpPr>
        <a:xfrm>
          <a:off x="0" y="0"/>
          <a:ext cx="0" cy="0"/>
          <a:chOff x="0" y="0"/>
          <a:chExt cx="0" cy="0"/>
        </a:xfrm>
      </p:grpSpPr>
      <p:sp>
        <p:nvSpPr>
          <p:cNvPr id="670" name="Shape 67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71" name="Shape 67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 name="Shape 117"/>
        <p:cNvGrpSpPr/>
        <p:nvPr/>
      </p:nvGrpSpPr>
      <p:grpSpPr>
        <a:xfrm>
          <a:off x="0" y="0"/>
          <a:ext cx="0" cy="0"/>
          <a:chOff x="0" y="0"/>
          <a:chExt cx="0" cy="0"/>
        </a:xfrm>
      </p:grpSpPr>
      <p:sp>
        <p:nvSpPr>
          <p:cNvPr id="118" name="Shape 11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9" name="Shape 11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
  <p:cSld name="Title slide">
    <p:bg>
      <p:bgPr>
        <a:solidFill>
          <a:schemeClr val="dk1"/>
        </a:solidFill>
      </p:bgPr>
    </p:bg>
    <p:spTree>
      <p:nvGrpSpPr>
        <p:cNvPr id="9" name="Shape 9"/>
        <p:cNvGrpSpPr/>
        <p:nvPr/>
      </p:nvGrpSpPr>
      <p:grpSpPr>
        <a:xfrm>
          <a:off x="0" y="0"/>
          <a:ext cx="0" cy="0"/>
          <a:chOff x="0" y="0"/>
          <a:chExt cx="0" cy="0"/>
        </a:xfrm>
      </p:grpSpPr>
      <p:sp>
        <p:nvSpPr>
          <p:cNvPr id="10" name="Shape 10"/>
          <p:cNvSpPr/>
          <p:nvPr/>
        </p:nvSpPr>
        <p:spPr>
          <a:xfrm>
            <a:off x="-125" y="0"/>
            <a:ext cx="9144250" cy="4398100"/>
          </a:xfrm>
          <a:custGeom>
            <a:pathLst>
              <a:path extrusionOk="0" h="175924" w="365770">
                <a:moveTo>
                  <a:pt x="0" y="0"/>
                </a:moveTo>
                <a:lnTo>
                  <a:pt x="365770" y="0"/>
                </a:lnTo>
                <a:lnTo>
                  <a:pt x="365760" y="70914"/>
                </a:lnTo>
                <a:lnTo>
                  <a:pt x="0" y="175924"/>
                </a:lnTo>
                <a:close/>
              </a:path>
            </a:pathLst>
          </a:custGeom>
          <a:solidFill>
            <a:schemeClr val="lt1"/>
          </a:solidFill>
          <a:ln>
            <a:noFill/>
          </a:ln>
        </p:spPr>
      </p:sp>
      <p:sp>
        <p:nvSpPr>
          <p:cNvPr id="11" name="Shape 11"/>
          <p:cNvSpPr txBox="1"/>
          <p:nvPr>
            <p:ph type="ctrTitle"/>
          </p:nvPr>
        </p:nvSpPr>
        <p:spPr>
          <a:xfrm>
            <a:off x="311700" y="539725"/>
            <a:ext cx="8520600" cy="1282500"/>
          </a:xfrm>
          <a:prstGeom prst="rect">
            <a:avLst/>
          </a:prstGeom>
        </p:spPr>
        <p:txBody>
          <a:bodyPr anchorCtr="0" anchor="t" bIns="91425" lIns="91425" spcFirstLastPara="1" rIns="91425" wrap="square" tIns="91425"/>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2" name="Shape 12"/>
          <p:cNvSpPr txBox="1"/>
          <p:nvPr>
            <p:ph idx="1" type="subTitle"/>
          </p:nvPr>
        </p:nvSpPr>
        <p:spPr>
          <a:xfrm>
            <a:off x="311700" y="1878560"/>
            <a:ext cx="4242600" cy="738300"/>
          </a:xfrm>
          <a:prstGeom prst="rect">
            <a:avLst/>
          </a:prstGeom>
        </p:spPr>
        <p:txBody>
          <a:bodyPr anchorCtr="0" anchor="t" bIns="91425" lIns="91425" spcFirstLastPara="1" rIns="91425" wrap="square" tIns="91425"/>
          <a:lstStyle>
            <a:lvl1pPr lvl="0">
              <a:lnSpc>
                <a:spcPct val="100000"/>
              </a:lnSpc>
              <a:spcBef>
                <a:spcPts val="0"/>
              </a:spcBef>
              <a:spcAft>
                <a:spcPts val="0"/>
              </a:spcAft>
              <a:buClr>
                <a:schemeClr val="lt2"/>
              </a:buClr>
              <a:buSzPts val="1600"/>
              <a:buNone/>
              <a:defRPr sz="1600">
                <a:solidFill>
                  <a:schemeClr val="lt2"/>
                </a:solidFill>
              </a:defRPr>
            </a:lvl1pPr>
            <a:lvl2pPr lvl="1">
              <a:lnSpc>
                <a:spcPct val="100000"/>
              </a:lnSpc>
              <a:spcBef>
                <a:spcPts val="0"/>
              </a:spcBef>
              <a:spcAft>
                <a:spcPts val="0"/>
              </a:spcAft>
              <a:buClr>
                <a:schemeClr val="lt2"/>
              </a:buClr>
              <a:buSzPts val="1600"/>
              <a:buNone/>
              <a:defRPr sz="1600">
                <a:solidFill>
                  <a:schemeClr val="lt2"/>
                </a:solidFill>
              </a:defRPr>
            </a:lvl2pPr>
            <a:lvl3pPr lvl="2">
              <a:lnSpc>
                <a:spcPct val="100000"/>
              </a:lnSpc>
              <a:spcBef>
                <a:spcPts val="0"/>
              </a:spcBef>
              <a:spcAft>
                <a:spcPts val="0"/>
              </a:spcAft>
              <a:buClr>
                <a:schemeClr val="lt2"/>
              </a:buClr>
              <a:buSzPts val="1600"/>
              <a:buNone/>
              <a:defRPr sz="1600">
                <a:solidFill>
                  <a:schemeClr val="lt2"/>
                </a:solidFill>
              </a:defRPr>
            </a:lvl3pPr>
            <a:lvl4pPr lvl="3">
              <a:lnSpc>
                <a:spcPct val="100000"/>
              </a:lnSpc>
              <a:spcBef>
                <a:spcPts val="0"/>
              </a:spcBef>
              <a:spcAft>
                <a:spcPts val="0"/>
              </a:spcAft>
              <a:buClr>
                <a:schemeClr val="lt2"/>
              </a:buClr>
              <a:buSzPts val="1600"/>
              <a:buNone/>
              <a:defRPr sz="1600">
                <a:solidFill>
                  <a:schemeClr val="lt2"/>
                </a:solidFill>
              </a:defRPr>
            </a:lvl4pPr>
            <a:lvl5pPr lvl="4">
              <a:lnSpc>
                <a:spcPct val="100000"/>
              </a:lnSpc>
              <a:spcBef>
                <a:spcPts val="0"/>
              </a:spcBef>
              <a:spcAft>
                <a:spcPts val="0"/>
              </a:spcAft>
              <a:buClr>
                <a:schemeClr val="lt2"/>
              </a:buClr>
              <a:buSzPts val="1600"/>
              <a:buNone/>
              <a:defRPr sz="1600">
                <a:solidFill>
                  <a:schemeClr val="lt2"/>
                </a:solidFill>
              </a:defRPr>
            </a:lvl5pPr>
            <a:lvl6pPr lvl="5">
              <a:lnSpc>
                <a:spcPct val="100000"/>
              </a:lnSpc>
              <a:spcBef>
                <a:spcPts val="0"/>
              </a:spcBef>
              <a:spcAft>
                <a:spcPts val="0"/>
              </a:spcAft>
              <a:buClr>
                <a:schemeClr val="lt2"/>
              </a:buClr>
              <a:buSzPts val="1600"/>
              <a:buNone/>
              <a:defRPr sz="1600">
                <a:solidFill>
                  <a:schemeClr val="lt2"/>
                </a:solidFill>
              </a:defRPr>
            </a:lvl6pPr>
            <a:lvl7pPr lvl="6">
              <a:lnSpc>
                <a:spcPct val="100000"/>
              </a:lnSpc>
              <a:spcBef>
                <a:spcPts val="0"/>
              </a:spcBef>
              <a:spcAft>
                <a:spcPts val="0"/>
              </a:spcAft>
              <a:buClr>
                <a:schemeClr val="lt2"/>
              </a:buClr>
              <a:buSzPts val="1600"/>
              <a:buNone/>
              <a:defRPr sz="1600">
                <a:solidFill>
                  <a:schemeClr val="lt2"/>
                </a:solidFill>
              </a:defRPr>
            </a:lvl7pPr>
            <a:lvl8pPr lvl="7">
              <a:lnSpc>
                <a:spcPct val="100000"/>
              </a:lnSpc>
              <a:spcBef>
                <a:spcPts val="0"/>
              </a:spcBef>
              <a:spcAft>
                <a:spcPts val="0"/>
              </a:spcAft>
              <a:buClr>
                <a:schemeClr val="lt2"/>
              </a:buClr>
              <a:buSzPts val="1600"/>
              <a:buNone/>
              <a:defRPr sz="1600">
                <a:solidFill>
                  <a:schemeClr val="lt2"/>
                </a:solidFill>
              </a:defRPr>
            </a:lvl8pPr>
            <a:lvl9pPr lvl="8">
              <a:lnSpc>
                <a:spcPct val="100000"/>
              </a:lnSpc>
              <a:spcBef>
                <a:spcPts val="0"/>
              </a:spcBef>
              <a:spcAft>
                <a:spcPts val="0"/>
              </a:spcAft>
              <a:buClr>
                <a:schemeClr val="lt2"/>
              </a:buClr>
              <a:buSzPts val="1600"/>
              <a:buNone/>
              <a:defRPr sz="1600">
                <a:solidFill>
                  <a:schemeClr val="lt2"/>
                </a:solidFill>
              </a:defRPr>
            </a:lvl9pPr>
          </a:lstStyle>
          <a:p/>
        </p:txBody>
      </p:sp>
      <p:sp>
        <p:nvSpPr>
          <p:cNvPr id="13" name="Shape 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s">
                <a:solidFill>
                  <a:schemeClr val="lt1"/>
                </a:solidFill>
              </a:rPr>
              <a:t>‹#›</a:t>
            </a:fld>
            <a:endParaRPr>
              <a:solidFill>
                <a:schemeClr val="lt1"/>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ig number">
    <p:bg>
      <p:bgPr>
        <a:solidFill>
          <a:schemeClr val="dk1"/>
        </a:solidFill>
      </p:bgPr>
    </p:bg>
    <p:spTree>
      <p:nvGrpSpPr>
        <p:cNvPr id="54" name="Shape 54"/>
        <p:cNvGrpSpPr/>
        <p:nvPr/>
      </p:nvGrpSpPr>
      <p:grpSpPr>
        <a:xfrm>
          <a:off x="0" y="0"/>
          <a:ext cx="0" cy="0"/>
          <a:chOff x="0" y="0"/>
          <a:chExt cx="0" cy="0"/>
        </a:xfrm>
      </p:grpSpPr>
      <p:sp>
        <p:nvSpPr>
          <p:cNvPr id="55" name="Shape 55"/>
          <p:cNvSpPr txBox="1"/>
          <p:nvPr>
            <p:ph type="title"/>
          </p:nvPr>
        </p:nvSpPr>
        <p:spPr>
          <a:xfrm>
            <a:off x="311750" y="831175"/>
            <a:ext cx="5334900" cy="1244700"/>
          </a:xfrm>
          <a:prstGeom prst="rect">
            <a:avLst/>
          </a:prstGeom>
        </p:spPr>
        <p:txBody>
          <a:bodyPr anchorCtr="0" anchor="b" bIns="91425" lIns="91425" spcFirstLastPara="1" rIns="91425" wrap="square" tIns="91425"/>
          <a:lstStyle>
            <a:lvl1pPr lvl="0">
              <a:spcBef>
                <a:spcPts val="0"/>
              </a:spcBef>
              <a:spcAft>
                <a:spcPts val="0"/>
              </a:spcAft>
              <a:buClr>
                <a:schemeClr val="lt1"/>
              </a:buClr>
              <a:buSzPts val="10000"/>
              <a:buNone/>
              <a:defRPr sz="10000">
                <a:solidFill>
                  <a:schemeClr val="lt1"/>
                </a:solidFill>
              </a:defRPr>
            </a:lvl1pPr>
            <a:lvl2pPr lvl="1">
              <a:spcBef>
                <a:spcPts val="0"/>
              </a:spcBef>
              <a:spcAft>
                <a:spcPts val="0"/>
              </a:spcAft>
              <a:buClr>
                <a:schemeClr val="lt1"/>
              </a:buClr>
              <a:buSzPts val="10000"/>
              <a:buNone/>
              <a:defRPr sz="10000">
                <a:solidFill>
                  <a:schemeClr val="lt1"/>
                </a:solidFill>
              </a:defRPr>
            </a:lvl2pPr>
            <a:lvl3pPr lvl="2">
              <a:spcBef>
                <a:spcPts val="0"/>
              </a:spcBef>
              <a:spcAft>
                <a:spcPts val="0"/>
              </a:spcAft>
              <a:buClr>
                <a:schemeClr val="lt1"/>
              </a:buClr>
              <a:buSzPts val="10000"/>
              <a:buNone/>
              <a:defRPr sz="10000">
                <a:solidFill>
                  <a:schemeClr val="lt1"/>
                </a:solidFill>
              </a:defRPr>
            </a:lvl3pPr>
            <a:lvl4pPr lvl="3">
              <a:spcBef>
                <a:spcPts val="0"/>
              </a:spcBef>
              <a:spcAft>
                <a:spcPts val="0"/>
              </a:spcAft>
              <a:buClr>
                <a:schemeClr val="lt1"/>
              </a:buClr>
              <a:buSzPts val="10000"/>
              <a:buNone/>
              <a:defRPr sz="10000">
                <a:solidFill>
                  <a:schemeClr val="lt1"/>
                </a:solidFill>
              </a:defRPr>
            </a:lvl4pPr>
            <a:lvl5pPr lvl="4">
              <a:spcBef>
                <a:spcPts val="0"/>
              </a:spcBef>
              <a:spcAft>
                <a:spcPts val="0"/>
              </a:spcAft>
              <a:buClr>
                <a:schemeClr val="lt1"/>
              </a:buClr>
              <a:buSzPts val="10000"/>
              <a:buNone/>
              <a:defRPr sz="10000">
                <a:solidFill>
                  <a:schemeClr val="lt1"/>
                </a:solidFill>
              </a:defRPr>
            </a:lvl5pPr>
            <a:lvl6pPr lvl="5">
              <a:spcBef>
                <a:spcPts val="0"/>
              </a:spcBef>
              <a:spcAft>
                <a:spcPts val="0"/>
              </a:spcAft>
              <a:buClr>
                <a:schemeClr val="lt1"/>
              </a:buClr>
              <a:buSzPts val="10000"/>
              <a:buNone/>
              <a:defRPr sz="10000">
                <a:solidFill>
                  <a:schemeClr val="lt1"/>
                </a:solidFill>
              </a:defRPr>
            </a:lvl6pPr>
            <a:lvl7pPr lvl="6">
              <a:spcBef>
                <a:spcPts val="0"/>
              </a:spcBef>
              <a:spcAft>
                <a:spcPts val="0"/>
              </a:spcAft>
              <a:buClr>
                <a:schemeClr val="lt1"/>
              </a:buClr>
              <a:buSzPts val="10000"/>
              <a:buNone/>
              <a:defRPr sz="10000">
                <a:solidFill>
                  <a:schemeClr val="lt1"/>
                </a:solidFill>
              </a:defRPr>
            </a:lvl7pPr>
            <a:lvl8pPr lvl="7">
              <a:spcBef>
                <a:spcPts val="0"/>
              </a:spcBef>
              <a:spcAft>
                <a:spcPts val="0"/>
              </a:spcAft>
              <a:buClr>
                <a:schemeClr val="lt1"/>
              </a:buClr>
              <a:buSzPts val="10000"/>
              <a:buNone/>
              <a:defRPr sz="10000">
                <a:solidFill>
                  <a:schemeClr val="lt1"/>
                </a:solidFill>
              </a:defRPr>
            </a:lvl8pPr>
            <a:lvl9pPr lvl="8">
              <a:spcBef>
                <a:spcPts val="0"/>
              </a:spcBef>
              <a:spcAft>
                <a:spcPts val="0"/>
              </a:spcAft>
              <a:buClr>
                <a:schemeClr val="lt1"/>
              </a:buClr>
              <a:buSzPts val="10000"/>
              <a:buNone/>
              <a:defRPr sz="10000">
                <a:solidFill>
                  <a:schemeClr val="lt1"/>
                </a:solidFill>
              </a:defRPr>
            </a:lvl9pPr>
          </a:lstStyle>
          <a:p/>
        </p:txBody>
      </p:sp>
      <p:sp>
        <p:nvSpPr>
          <p:cNvPr id="56" name="Shape 56"/>
          <p:cNvSpPr txBox="1"/>
          <p:nvPr>
            <p:ph idx="1" type="body"/>
          </p:nvPr>
        </p:nvSpPr>
        <p:spPr>
          <a:xfrm>
            <a:off x="311700" y="2121425"/>
            <a:ext cx="5334900" cy="942600"/>
          </a:xfrm>
          <a:prstGeom prst="rect">
            <a:avLst/>
          </a:prstGeom>
        </p:spPr>
        <p:txBody>
          <a:bodyPr anchorCtr="0" anchor="t" bIns="91425" lIns="91425" spcFirstLastPara="1" rIns="91425" wrap="square" tIns="91425"/>
          <a:lstStyle>
            <a:lvl1pPr indent="-311150" lvl="0" marL="457200">
              <a:spcBef>
                <a:spcPts val="0"/>
              </a:spcBef>
              <a:spcAft>
                <a:spcPts val="0"/>
              </a:spcAft>
              <a:buClr>
                <a:schemeClr val="accent2"/>
              </a:buClr>
              <a:buSzPts val="1300"/>
              <a:buChar char="●"/>
              <a:defRPr>
                <a:solidFill>
                  <a:schemeClr val="accent2"/>
                </a:solidFill>
              </a:defRPr>
            </a:lvl1pPr>
            <a:lvl2pPr indent="-298450" lvl="1" marL="914400">
              <a:spcBef>
                <a:spcPts val="1600"/>
              </a:spcBef>
              <a:spcAft>
                <a:spcPts val="0"/>
              </a:spcAft>
              <a:buClr>
                <a:schemeClr val="accent2"/>
              </a:buClr>
              <a:buSzPts val="1100"/>
              <a:buChar char="○"/>
              <a:defRPr>
                <a:solidFill>
                  <a:schemeClr val="accent2"/>
                </a:solidFill>
              </a:defRPr>
            </a:lvl2pPr>
            <a:lvl3pPr indent="-298450" lvl="2" marL="1371600">
              <a:spcBef>
                <a:spcPts val="1600"/>
              </a:spcBef>
              <a:spcAft>
                <a:spcPts val="0"/>
              </a:spcAft>
              <a:buClr>
                <a:schemeClr val="accent2"/>
              </a:buClr>
              <a:buSzPts val="1100"/>
              <a:buChar char="■"/>
              <a:defRPr>
                <a:solidFill>
                  <a:schemeClr val="accent2"/>
                </a:solidFill>
              </a:defRPr>
            </a:lvl3pPr>
            <a:lvl4pPr indent="-298450" lvl="3" marL="1828800">
              <a:spcBef>
                <a:spcPts val="1600"/>
              </a:spcBef>
              <a:spcAft>
                <a:spcPts val="0"/>
              </a:spcAft>
              <a:buClr>
                <a:schemeClr val="accent2"/>
              </a:buClr>
              <a:buSzPts val="1100"/>
              <a:buChar char="●"/>
              <a:defRPr>
                <a:solidFill>
                  <a:schemeClr val="accent2"/>
                </a:solidFill>
              </a:defRPr>
            </a:lvl4pPr>
            <a:lvl5pPr indent="-298450" lvl="4" marL="2286000">
              <a:spcBef>
                <a:spcPts val="1600"/>
              </a:spcBef>
              <a:spcAft>
                <a:spcPts val="0"/>
              </a:spcAft>
              <a:buClr>
                <a:schemeClr val="accent2"/>
              </a:buClr>
              <a:buSzPts val="1100"/>
              <a:buChar char="○"/>
              <a:defRPr>
                <a:solidFill>
                  <a:schemeClr val="accent2"/>
                </a:solidFill>
              </a:defRPr>
            </a:lvl5pPr>
            <a:lvl6pPr indent="-298450" lvl="5" marL="2743200">
              <a:spcBef>
                <a:spcPts val="1600"/>
              </a:spcBef>
              <a:spcAft>
                <a:spcPts val="0"/>
              </a:spcAft>
              <a:buClr>
                <a:schemeClr val="accent2"/>
              </a:buClr>
              <a:buSzPts val="1100"/>
              <a:buChar char="■"/>
              <a:defRPr>
                <a:solidFill>
                  <a:schemeClr val="accent2"/>
                </a:solidFill>
              </a:defRPr>
            </a:lvl6pPr>
            <a:lvl7pPr indent="-298450" lvl="6" marL="3200400">
              <a:spcBef>
                <a:spcPts val="1600"/>
              </a:spcBef>
              <a:spcAft>
                <a:spcPts val="0"/>
              </a:spcAft>
              <a:buClr>
                <a:schemeClr val="accent2"/>
              </a:buClr>
              <a:buSzPts val="1100"/>
              <a:buChar char="●"/>
              <a:defRPr>
                <a:solidFill>
                  <a:schemeClr val="accent2"/>
                </a:solidFill>
              </a:defRPr>
            </a:lvl7pPr>
            <a:lvl8pPr indent="-298450" lvl="7" marL="3657600">
              <a:spcBef>
                <a:spcPts val="1600"/>
              </a:spcBef>
              <a:spcAft>
                <a:spcPts val="0"/>
              </a:spcAft>
              <a:buClr>
                <a:schemeClr val="accent2"/>
              </a:buClr>
              <a:buSzPts val="1100"/>
              <a:buChar char="○"/>
              <a:defRPr>
                <a:solidFill>
                  <a:schemeClr val="accent2"/>
                </a:solidFill>
              </a:defRPr>
            </a:lvl8pPr>
            <a:lvl9pPr indent="-298450" lvl="8" marL="4114800">
              <a:spcBef>
                <a:spcPts val="1600"/>
              </a:spcBef>
              <a:spcAft>
                <a:spcPts val="1600"/>
              </a:spcAft>
              <a:buClr>
                <a:schemeClr val="accent2"/>
              </a:buClr>
              <a:buSzPts val="1100"/>
              <a:buChar char="■"/>
              <a:defRPr>
                <a:solidFill>
                  <a:schemeClr val="accent2"/>
                </a:solidFill>
              </a:defRPr>
            </a:lvl9pPr>
          </a:lstStyle>
          <a:p/>
        </p:txBody>
      </p:sp>
      <p:sp>
        <p:nvSpPr>
          <p:cNvPr id="57" name="Shape 5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s">
                <a:solidFill>
                  <a:schemeClr val="lt1"/>
                </a:solidFill>
              </a:rPr>
              <a:t>‹#›</a:t>
            </a:fld>
            <a:endParaRPr>
              <a:solidFill>
                <a:schemeClr val="lt1"/>
              </a:solidFil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blank">
  <p:cSld name="Blank">
    <p:spTree>
      <p:nvGrpSpPr>
        <p:cNvPr id="58" name="Shape 58"/>
        <p:cNvGrpSpPr/>
        <p:nvPr/>
      </p:nvGrpSpPr>
      <p:grpSpPr>
        <a:xfrm>
          <a:off x="0" y="0"/>
          <a:ext cx="0" cy="0"/>
          <a:chOff x="0" y="0"/>
          <a:chExt cx="0" cy="0"/>
        </a:xfrm>
      </p:grpSpPr>
      <p:sp>
        <p:nvSpPr>
          <p:cNvPr id="59" name="Shape 5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secHead">
  <p:cSld name="Section header">
    <p:bg>
      <p:bgPr>
        <a:solidFill>
          <a:schemeClr val="accent3"/>
        </a:solidFill>
      </p:bgPr>
    </p:bg>
    <p:spTree>
      <p:nvGrpSpPr>
        <p:cNvPr id="14" name="Shape 14"/>
        <p:cNvGrpSpPr/>
        <p:nvPr/>
      </p:nvGrpSpPr>
      <p:grpSpPr>
        <a:xfrm>
          <a:off x="0" y="0"/>
          <a:ext cx="0" cy="0"/>
          <a:chOff x="0" y="0"/>
          <a:chExt cx="0" cy="0"/>
        </a:xfrm>
      </p:grpSpPr>
      <p:sp>
        <p:nvSpPr>
          <p:cNvPr id="15" name="Shape 15"/>
          <p:cNvSpPr/>
          <p:nvPr/>
        </p:nvSpPr>
        <p:spPr>
          <a:xfrm>
            <a:off x="0" y="48099"/>
            <a:ext cx="9144250" cy="4398100"/>
          </a:xfrm>
          <a:custGeom>
            <a:pathLst>
              <a:path extrusionOk="0" h="175924" w="365770">
                <a:moveTo>
                  <a:pt x="0" y="0"/>
                </a:moveTo>
                <a:lnTo>
                  <a:pt x="365770" y="0"/>
                </a:lnTo>
                <a:lnTo>
                  <a:pt x="365760" y="70914"/>
                </a:lnTo>
                <a:lnTo>
                  <a:pt x="0" y="175924"/>
                </a:lnTo>
                <a:close/>
              </a:path>
            </a:pathLst>
          </a:custGeom>
          <a:solidFill>
            <a:schemeClr val="lt1"/>
          </a:solidFill>
          <a:ln>
            <a:noFill/>
          </a:ln>
        </p:spPr>
      </p:sp>
      <p:sp>
        <p:nvSpPr>
          <p:cNvPr id="16" name="Shape 16"/>
          <p:cNvSpPr/>
          <p:nvPr/>
        </p:nvSpPr>
        <p:spPr>
          <a:xfrm>
            <a:off x="0" y="0"/>
            <a:ext cx="9144250" cy="4398100"/>
          </a:xfrm>
          <a:custGeom>
            <a:pathLst>
              <a:path extrusionOk="0" h="175924" w="365770">
                <a:moveTo>
                  <a:pt x="0" y="0"/>
                </a:moveTo>
                <a:lnTo>
                  <a:pt x="365770" y="0"/>
                </a:lnTo>
                <a:lnTo>
                  <a:pt x="365760" y="70914"/>
                </a:lnTo>
                <a:lnTo>
                  <a:pt x="0" y="175924"/>
                </a:lnTo>
                <a:close/>
              </a:path>
            </a:pathLst>
          </a:custGeom>
          <a:solidFill>
            <a:schemeClr val="accent3"/>
          </a:solidFill>
          <a:ln>
            <a:noFill/>
          </a:ln>
        </p:spPr>
      </p:sp>
      <p:sp>
        <p:nvSpPr>
          <p:cNvPr id="17" name="Shape 17"/>
          <p:cNvSpPr txBox="1"/>
          <p:nvPr>
            <p:ph type="title"/>
          </p:nvPr>
        </p:nvSpPr>
        <p:spPr>
          <a:xfrm>
            <a:off x="311700" y="539725"/>
            <a:ext cx="8520600" cy="1282500"/>
          </a:xfrm>
          <a:prstGeom prst="rect">
            <a:avLst/>
          </a:prstGeom>
        </p:spPr>
        <p:txBody>
          <a:bodyPr anchorCtr="0" anchor="t" bIns="91425" lIns="91425" spcFirstLastPara="1" rIns="91425" wrap="square" tIns="91425"/>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8" name="Shape 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s">
                <a:solidFill>
                  <a:schemeClr val="accent1"/>
                </a:solidFill>
              </a:rPr>
              <a:t>‹#›</a:t>
            </a:fld>
            <a:endParaRPr>
              <a:solidFill>
                <a:schemeClr val="accent1"/>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x">
  <p:cSld name="Title and body">
    <p:spTree>
      <p:nvGrpSpPr>
        <p:cNvPr id="19" name="Shape 19"/>
        <p:cNvGrpSpPr/>
        <p:nvPr/>
      </p:nvGrpSpPr>
      <p:grpSpPr>
        <a:xfrm>
          <a:off x="0" y="0"/>
          <a:ext cx="0" cy="0"/>
          <a:chOff x="0" y="0"/>
          <a:chExt cx="0" cy="0"/>
        </a:xfrm>
      </p:grpSpPr>
      <p:sp>
        <p:nvSpPr>
          <p:cNvPr id="20" name="Shape 20"/>
          <p:cNvSpPr/>
          <p:nvPr/>
        </p:nvSpPr>
        <p:spPr>
          <a:xfrm>
            <a:off x="0" y="0"/>
            <a:ext cx="4314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1" name="Shape 21"/>
          <p:cNvSpPr/>
          <p:nvPr/>
        </p:nvSpPr>
        <p:spPr>
          <a:xfrm>
            <a:off x="0" y="44125"/>
            <a:ext cx="4313625" cy="4399375"/>
          </a:xfrm>
          <a:custGeom>
            <a:pathLst>
              <a:path extrusionOk="0" h="175975" w="172545">
                <a:moveTo>
                  <a:pt x="0" y="157"/>
                </a:moveTo>
                <a:lnTo>
                  <a:pt x="172419" y="0"/>
                </a:lnTo>
                <a:lnTo>
                  <a:pt x="172545" y="126541"/>
                </a:lnTo>
                <a:lnTo>
                  <a:pt x="0" y="175975"/>
                </a:lnTo>
                <a:close/>
              </a:path>
            </a:pathLst>
          </a:custGeom>
          <a:solidFill>
            <a:schemeClr val="accent2"/>
          </a:solidFill>
          <a:ln>
            <a:noFill/>
          </a:ln>
        </p:spPr>
      </p:sp>
      <p:sp>
        <p:nvSpPr>
          <p:cNvPr id="22" name="Shape 22"/>
          <p:cNvSpPr/>
          <p:nvPr/>
        </p:nvSpPr>
        <p:spPr>
          <a:xfrm>
            <a:off x="-125" y="0"/>
            <a:ext cx="4316900" cy="4395600"/>
          </a:xfrm>
          <a:custGeom>
            <a:pathLst>
              <a:path extrusionOk="0" h="175824" w="172676">
                <a:moveTo>
                  <a:pt x="0" y="6"/>
                </a:moveTo>
                <a:lnTo>
                  <a:pt x="172676" y="0"/>
                </a:lnTo>
                <a:lnTo>
                  <a:pt x="172562" y="126442"/>
                </a:lnTo>
                <a:lnTo>
                  <a:pt x="0" y="175824"/>
                </a:lnTo>
                <a:close/>
              </a:path>
            </a:pathLst>
          </a:custGeom>
          <a:solidFill>
            <a:schemeClr val="dk1"/>
          </a:solidFill>
          <a:ln>
            <a:noFill/>
          </a:ln>
        </p:spPr>
      </p:sp>
      <p:sp>
        <p:nvSpPr>
          <p:cNvPr id="23" name="Shape 23"/>
          <p:cNvSpPr txBox="1"/>
          <p:nvPr>
            <p:ph type="title"/>
          </p:nvPr>
        </p:nvSpPr>
        <p:spPr>
          <a:xfrm>
            <a:off x="311725" y="500925"/>
            <a:ext cx="3706500" cy="2508900"/>
          </a:xfrm>
          <a:prstGeom prst="rect">
            <a:avLst/>
          </a:prstGeom>
        </p:spPr>
        <p:txBody>
          <a:bodyPr anchorCtr="0" anchor="t" bIns="91425" lIns="91425" spcFirstLastPara="1" rIns="91425" wrap="square" tIns="91425"/>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24" name="Shape 24"/>
          <p:cNvSpPr txBox="1"/>
          <p:nvPr>
            <p:ph idx="1" type="body"/>
          </p:nvPr>
        </p:nvSpPr>
        <p:spPr>
          <a:xfrm>
            <a:off x="4644675" y="500925"/>
            <a:ext cx="4166400" cy="40986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25" name="Shape 2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woColTx">
  <p:cSld name="Title and two columns">
    <p:spTree>
      <p:nvGrpSpPr>
        <p:cNvPr id="26" name="Shape 26"/>
        <p:cNvGrpSpPr/>
        <p:nvPr/>
      </p:nvGrpSpPr>
      <p:grpSpPr>
        <a:xfrm>
          <a:off x="0" y="0"/>
          <a:ext cx="0" cy="0"/>
          <a:chOff x="0" y="0"/>
          <a:chExt cx="0" cy="0"/>
        </a:xfrm>
      </p:grpSpPr>
      <p:sp>
        <p:nvSpPr>
          <p:cNvPr id="27" name="Shape 27"/>
          <p:cNvSpPr/>
          <p:nvPr/>
        </p:nvSpPr>
        <p:spPr>
          <a:xfrm>
            <a:off x="0" y="0"/>
            <a:ext cx="9144000" cy="1277100"/>
          </a:xfrm>
          <a:prstGeom prst="rect">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8" name="Shape 28"/>
          <p:cNvSpPr txBox="1"/>
          <p:nvPr>
            <p:ph type="title"/>
          </p:nvPr>
        </p:nvSpPr>
        <p:spPr>
          <a:xfrm>
            <a:off x="311725" y="500925"/>
            <a:ext cx="8520600" cy="623700"/>
          </a:xfrm>
          <a:prstGeom prst="rect">
            <a:avLst/>
          </a:prstGeom>
        </p:spPr>
        <p:txBody>
          <a:bodyPr anchorCtr="0" anchor="t" bIns="91425" lIns="91425" spcFirstLastPara="1" rIns="91425" wrap="square" tIns="91425"/>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29" name="Shape 29"/>
          <p:cNvSpPr txBox="1"/>
          <p:nvPr>
            <p:ph idx="1" type="body"/>
          </p:nvPr>
        </p:nvSpPr>
        <p:spPr>
          <a:xfrm>
            <a:off x="311700" y="1505700"/>
            <a:ext cx="3999900" cy="30762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0" name="Shape 30"/>
          <p:cNvSpPr txBox="1"/>
          <p:nvPr>
            <p:ph idx="2" type="body"/>
          </p:nvPr>
        </p:nvSpPr>
        <p:spPr>
          <a:xfrm>
            <a:off x="4832400" y="1505700"/>
            <a:ext cx="3999900" cy="30762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1" name="Shape 3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Only">
  <p:cSld name="Title only">
    <p:spTree>
      <p:nvGrpSpPr>
        <p:cNvPr id="32" name="Shape 32"/>
        <p:cNvGrpSpPr/>
        <p:nvPr/>
      </p:nvGrpSpPr>
      <p:grpSpPr>
        <a:xfrm>
          <a:off x="0" y="0"/>
          <a:ext cx="0" cy="0"/>
          <a:chOff x="0" y="0"/>
          <a:chExt cx="0" cy="0"/>
        </a:xfrm>
      </p:grpSpPr>
      <p:sp>
        <p:nvSpPr>
          <p:cNvPr id="33" name="Shape 33"/>
          <p:cNvSpPr/>
          <p:nvPr/>
        </p:nvSpPr>
        <p:spPr>
          <a:xfrm>
            <a:off x="0" y="0"/>
            <a:ext cx="9144000" cy="1277100"/>
          </a:xfrm>
          <a:prstGeom prst="rect">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4" name="Shape 34"/>
          <p:cNvSpPr txBox="1"/>
          <p:nvPr>
            <p:ph type="title"/>
          </p:nvPr>
        </p:nvSpPr>
        <p:spPr>
          <a:xfrm>
            <a:off x="311725" y="500925"/>
            <a:ext cx="8520600" cy="623700"/>
          </a:xfrm>
          <a:prstGeom prst="rect">
            <a:avLst/>
          </a:prstGeom>
        </p:spPr>
        <p:txBody>
          <a:bodyPr anchorCtr="0" anchor="t" bIns="91425" lIns="91425" spcFirstLastPara="1" rIns="91425" wrap="square" tIns="91425"/>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35" name="Shape 3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One column text">
    <p:spTree>
      <p:nvGrpSpPr>
        <p:cNvPr id="36" name="Shape 36"/>
        <p:cNvGrpSpPr/>
        <p:nvPr/>
      </p:nvGrpSpPr>
      <p:grpSpPr>
        <a:xfrm>
          <a:off x="0" y="0"/>
          <a:ext cx="0" cy="0"/>
          <a:chOff x="0" y="0"/>
          <a:chExt cx="0" cy="0"/>
        </a:xfrm>
      </p:grpSpPr>
      <p:sp>
        <p:nvSpPr>
          <p:cNvPr id="37" name="Shape 37"/>
          <p:cNvSpPr/>
          <p:nvPr/>
        </p:nvSpPr>
        <p:spPr>
          <a:xfrm>
            <a:off x="0" y="0"/>
            <a:ext cx="3764400" cy="5143500"/>
          </a:xfrm>
          <a:prstGeom prst="rect">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8" name="Shape 38"/>
          <p:cNvSpPr txBox="1"/>
          <p:nvPr>
            <p:ph type="title"/>
          </p:nvPr>
        </p:nvSpPr>
        <p:spPr>
          <a:xfrm>
            <a:off x="311725" y="500925"/>
            <a:ext cx="3127500" cy="1829100"/>
          </a:xfrm>
          <a:prstGeom prst="rect">
            <a:avLst/>
          </a:prstGeom>
        </p:spPr>
        <p:txBody>
          <a:bodyPr anchorCtr="0" anchor="t" bIns="91425" lIns="91425" spcFirstLastPara="1" rIns="91425" wrap="square" tIns="91425"/>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39" name="Shape 39"/>
          <p:cNvSpPr txBox="1"/>
          <p:nvPr>
            <p:ph idx="1" type="body"/>
          </p:nvPr>
        </p:nvSpPr>
        <p:spPr>
          <a:xfrm>
            <a:off x="311700" y="2390650"/>
            <a:ext cx="3127500" cy="2298000"/>
          </a:xfrm>
          <a:prstGeom prst="rect">
            <a:avLst/>
          </a:prstGeom>
        </p:spPr>
        <p:txBody>
          <a:bodyPr anchorCtr="0" anchor="t" bIns="91425" lIns="91425" spcFirstLastPara="1" rIns="91425" wrap="square" tIns="91425"/>
          <a:lstStyle>
            <a:lvl1pPr indent="-311150" lvl="0" marL="457200">
              <a:spcBef>
                <a:spcPts val="0"/>
              </a:spcBef>
              <a:spcAft>
                <a:spcPts val="0"/>
              </a:spcAft>
              <a:buClr>
                <a:schemeClr val="accent2"/>
              </a:buClr>
              <a:buSzPts val="1300"/>
              <a:buChar char="●"/>
              <a:defRPr>
                <a:solidFill>
                  <a:schemeClr val="accent2"/>
                </a:solidFill>
              </a:defRPr>
            </a:lvl1pPr>
            <a:lvl2pPr indent="-298450" lvl="1" marL="914400">
              <a:spcBef>
                <a:spcPts val="1600"/>
              </a:spcBef>
              <a:spcAft>
                <a:spcPts val="0"/>
              </a:spcAft>
              <a:buClr>
                <a:schemeClr val="accent2"/>
              </a:buClr>
              <a:buSzPts val="1100"/>
              <a:buChar char="○"/>
              <a:defRPr>
                <a:solidFill>
                  <a:schemeClr val="accent2"/>
                </a:solidFill>
              </a:defRPr>
            </a:lvl2pPr>
            <a:lvl3pPr indent="-298450" lvl="2" marL="1371600">
              <a:spcBef>
                <a:spcPts val="1600"/>
              </a:spcBef>
              <a:spcAft>
                <a:spcPts val="0"/>
              </a:spcAft>
              <a:buClr>
                <a:schemeClr val="accent2"/>
              </a:buClr>
              <a:buSzPts val="1100"/>
              <a:buChar char="■"/>
              <a:defRPr>
                <a:solidFill>
                  <a:schemeClr val="accent2"/>
                </a:solidFill>
              </a:defRPr>
            </a:lvl3pPr>
            <a:lvl4pPr indent="-298450" lvl="3" marL="1828800">
              <a:spcBef>
                <a:spcPts val="1600"/>
              </a:spcBef>
              <a:spcAft>
                <a:spcPts val="0"/>
              </a:spcAft>
              <a:buClr>
                <a:schemeClr val="accent2"/>
              </a:buClr>
              <a:buSzPts val="1100"/>
              <a:buChar char="●"/>
              <a:defRPr>
                <a:solidFill>
                  <a:schemeClr val="accent2"/>
                </a:solidFill>
              </a:defRPr>
            </a:lvl4pPr>
            <a:lvl5pPr indent="-298450" lvl="4" marL="2286000">
              <a:spcBef>
                <a:spcPts val="1600"/>
              </a:spcBef>
              <a:spcAft>
                <a:spcPts val="0"/>
              </a:spcAft>
              <a:buClr>
                <a:schemeClr val="accent2"/>
              </a:buClr>
              <a:buSzPts val="1100"/>
              <a:buChar char="○"/>
              <a:defRPr>
                <a:solidFill>
                  <a:schemeClr val="accent2"/>
                </a:solidFill>
              </a:defRPr>
            </a:lvl5pPr>
            <a:lvl6pPr indent="-298450" lvl="5" marL="2743200">
              <a:spcBef>
                <a:spcPts val="1600"/>
              </a:spcBef>
              <a:spcAft>
                <a:spcPts val="0"/>
              </a:spcAft>
              <a:buClr>
                <a:schemeClr val="accent2"/>
              </a:buClr>
              <a:buSzPts val="1100"/>
              <a:buChar char="■"/>
              <a:defRPr>
                <a:solidFill>
                  <a:schemeClr val="accent2"/>
                </a:solidFill>
              </a:defRPr>
            </a:lvl6pPr>
            <a:lvl7pPr indent="-298450" lvl="6" marL="3200400">
              <a:spcBef>
                <a:spcPts val="1600"/>
              </a:spcBef>
              <a:spcAft>
                <a:spcPts val="0"/>
              </a:spcAft>
              <a:buClr>
                <a:schemeClr val="accent2"/>
              </a:buClr>
              <a:buSzPts val="1100"/>
              <a:buChar char="●"/>
              <a:defRPr>
                <a:solidFill>
                  <a:schemeClr val="accent2"/>
                </a:solidFill>
              </a:defRPr>
            </a:lvl7pPr>
            <a:lvl8pPr indent="-298450" lvl="7" marL="3657600">
              <a:spcBef>
                <a:spcPts val="1600"/>
              </a:spcBef>
              <a:spcAft>
                <a:spcPts val="0"/>
              </a:spcAft>
              <a:buClr>
                <a:schemeClr val="accent2"/>
              </a:buClr>
              <a:buSzPts val="1100"/>
              <a:buChar char="○"/>
              <a:defRPr>
                <a:solidFill>
                  <a:schemeClr val="accent2"/>
                </a:solidFill>
              </a:defRPr>
            </a:lvl8pPr>
            <a:lvl9pPr indent="-298450" lvl="8" marL="4114800">
              <a:spcBef>
                <a:spcPts val="1600"/>
              </a:spcBef>
              <a:spcAft>
                <a:spcPts val="1600"/>
              </a:spcAft>
              <a:buClr>
                <a:schemeClr val="accent2"/>
              </a:buClr>
              <a:buSzPts val="1100"/>
              <a:buChar char="■"/>
              <a:defRPr>
                <a:solidFill>
                  <a:schemeClr val="accent2"/>
                </a:solidFill>
              </a:defRPr>
            </a:lvl9pPr>
          </a:lstStyle>
          <a:p/>
        </p:txBody>
      </p:sp>
      <p:sp>
        <p:nvSpPr>
          <p:cNvPr id="40" name="Shape 4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ain point">
    <p:bg>
      <p:bgPr>
        <a:solidFill>
          <a:schemeClr val="accent3"/>
        </a:solidFill>
      </p:bgPr>
    </p:bg>
    <p:spTree>
      <p:nvGrpSpPr>
        <p:cNvPr id="41" name="Shape 41"/>
        <p:cNvGrpSpPr/>
        <p:nvPr/>
      </p:nvGrpSpPr>
      <p:grpSpPr>
        <a:xfrm>
          <a:off x="0" y="0"/>
          <a:ext cx="0" cy="0"/>
          <a:chOff x="0" y="0"/>
          <a:chExt cx="0" cy="0"/>
        </a:xfrm>
      </p:grpSpPr>
      <p:sp>
        <p:nvSpPr>
          <p:cNvPr id="42" name="Shape 42"/>
          <p:cNvSpPr txBox="1"/>
          <p:nvPr>
            <p:ph type="title"/>
          </p:nvPr>
        </p:nvSpPr>
        <p:spPr>
          <a:xfrm>
            <a:off x="311675" y="798600"/>
            <a:ext cx="6247800" cy="3546300"/>
          </a:xfrm>
          <a:prstGeom prst="rect">
            <a:avLst/>
          </a:prstGeom>
        </p:spPr>
        <p:txBody>
          <a:bodyPr anchorCtr="0" anchor="ctr" bIns="91425" lIns="91425" spcFirstLastPara="1" rIns="91425" wrap="square" tIns="91425"/>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43" name="Shape 4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s">
                <a:solidFill>
                  <a:schemeClr val="accent1"/>
                </a:solidFill>
              </a:rPr>
              <a:t>‹#›</a:t>
            </a:fld>
            <a:endParaRPr>
              <a:solidFill>
                <a:schemeClr val="accent1"/>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ection title and description">
    <p:spTree>
      <p:nvGrpSpPr>
        <p:cNvPr id="44" name="Shape 44"/>
        <p:cNvGrpSpPr/>
        <p:nvPr/>
      </p:nvGrpSpPr>
      <p:grpSpPr>
        <a:xfrm>
          <a:off x="0" y="0"/>
          <a:ext cx="0" cy="0"/>
          <a:chOff x="0" y="0"/>
          <a:chExt cx="0" cy="0"/>
        </a:xfrm>
      </p:grpSpPr>
      <p:sp>
        <p:nvSpPr>
          <p:cNvPr id="45" name="Shape 45"/>
          <p:cNvSpPr/>
          <p:nvPr/>
        </p:nvSpPr>
        <p:spPr>
          <a:xfrm>
            <a:off x="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6" name="Shape 46"/>
          <p:cNvSpPr txBox="1"/>
          <p:nvPr>
            <p:ph type="title"/>
          </p:nvPr>
        </p:nvSpPr>
        <p:spPr>
          <a:xfrm>
            <a:off x="311300" y="500925"/>
            <a:ext cx="3704400" cy="2049600"/>
          </a:xfrm>
          <a:prstGeom prst="rect">
            <a:avLst/>
          </a:prstGeom>
        </p:spPr>
        <p:txBody>
          <a:bodyPr anchorCtr="0" anchor="t" bIns="91425" lIns="91425" spcFirstLastPara="1" rIns="91425" wrap="square" tIns="91425"/>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47" name="Shape 47"/>
          <p:cNvSpPr txBox="1"/>
          <p:nvPr>
            <p:ph idx="1" type="subTitle"/>
          </p:nvPr>
        </p:nvSpPr>
        <p:spPr>
          <a:xfrm>
            <a:off x="304800" y="2626725"/>
            <a:ext cx="3704400" cy="926700"/>
          </a:xfrm>
          <a:prstGeom prst="rect">
            <a:avLst/>
          </a:prstGeom>
        </p:spPr>
        <p:txBody>
          <a:bodyPr anchorCtr="0" anchor="t" bIns="91425" lIns="91425" spcFirstLastPara="1" rIns="91425" wrap="square" tIns="91425"/>
          <a:lstStyle>
            <a:lvl1pPr lvl="0">
              <a:lnSpc>
                <a:spcPct val="100000"/>
              </a:lnSpc>
              <a:spcBef>
                <a:spcPts val="0"/>
              </a:spcBef>
              <a:spcAft>
                <a:spcPts val="0"/>
              </a:spcAft>
              <a:buClr>
                <a:schemeClr val="accent2"/>
              </a:buClr>
              <a:buSzPts val="1600"/>
              <a:buNone/>
              <a:defRPr sz="1600">
                <a:solidFill>
                  <a:schemeClr val="accent2"/>
                </a:solidFill>
              </a:defRPr>
            </a:lvl1pPr>
            <a:lvl2pPr lvl="1">
              <a:lnSpc>
                <a:spcPct val="100000"/>
              </a:lnSpc>
              <a:spcBef>
                <a:spcPts val="0"/>
              </a:spcBef>
              <a:spcAft>
                <a:spcPts val="0"/>
              </a:spcAft>
              <a:buClr>
                <a:schemeClr val="accent2"/>
              </a:buClr>
              <a:buSzPts val="1600"/>
              <a:buNone/>
              <a:defRPr sz="1600">
                <a:solidFill>
                  <a:schemeClr val="accent2"/>
                </a:solidFill>
              </a:defRPr>
            </a:lvl2pPr>
            <a:lvl3pPr lvl="2">
              <a:lnSpc>
                <a:spcPct val="100000"/>
              </a:lnSpc>
              <a:spcBef>
                <a:spcPts val="0"/>
              </a:spcBef>
              <a:spcAft>
                <a:spcPts val="0"/>
              </a:spcAft>
              <a:buClr>
                <a:schemeClr val="accent2"/>
              </a:buClr>
              <a:buSzPts val="1600"/>
              <a:buNone/>
              <a:defRPr sz="1600">
                <a:solidFill>
                  <a:schemeClr val="accent2"/>
                </a:solidFill>
              </a:defRPr>
            </a:lvl3pPr>
            <a:lvl4pPr lvl="3">
              <a:lnSpc>
                <a:spcPct val="100000"/>
              </a:lnSpc>
              <a:spcBef>
                <a:spcPts val="0"/>
              </a:spcBef>
              <a:spcAft>
                <a:spcPts val="0"/>
              </a:spcAft>
              <a:buClr>
                <a:schemeClr val="accent2"/>
              </a:buClr>
              <a:buSzPts val="1600"/>
              <a:buNone/>
              <a:defRPr sz="1600">
                <a:solidFill>
                  <a:schemeClr val="accent2"/>
                </a:solidFill>
              </a:defRPr>
            </a:lvl4pPr>
            <a:lvl5pPr lvl="4">
              <a:lnSpc>
                <a:spcPct val="100000"/>
              </a:lnSpc>
              <a:spcBef>
                <a:spcPts val="0"/>
              </a:spcBef>
              <a:spcAft>
                <a:spcPts val="0"/>
              </a:spcAft>
              <a:buClr>
                <a:schemeClr val="accent2"/>
              </a:buClr>
              <a:buSzPts val="1600"/>
              <a:buNone/>
              <a:defRPr sz="1600">
                <a:solidFill>
                  <a:schemeClr val="accent2"/>
                </a:solidFill>
              </a:defRPr>
            </a:lvl5pPr>
            <a:lvl6pPr lvl="5">
              <a:lnSpc>
                <a:spcPct val="100000"/>
              </a:lnSpc>
              <a:spcBef>
                <a:spcPts val="0"/>
              </a:spcBef>
              <a:spcAft>
                <a:spcPts val="0"/>
              </a:spcAft>
              <a:buClr>
                <a:schemeClr val="accent2"/>
              </a:buClr>
              <a:buSzPts val="1600"/>
              <a:buNone/>
              <a:defRPr sz="1600">
                <a:solidFill>
                  <a:schemeClr val="accent2"/>
                </a:solidFill>
              </a:defRPr>
            </a:lvl6pPr>
            <a:lvl7pPr lvl="6">
              <a:lnSpc>
                <a:spcPct val="100000"/>
              </a:lnSpc>
              <a:spcBef>
                <a:spcPts val="0"/>
              </a:spcBef>
              <a:spcAft>
                <a:spcPts val="0"/>
              </a:spcAft>
              <a:buClr>
                <a:schemeClr val="accent2"/>
              </a:buClr>
              <a:buSzPts val="1600"/>
              <a:buNone/>
              <a:defRPr sz="1600">
                <a:solidFill>
                  <a:schemeClr val="accent2"/>
                </a:solidFill>
              </a:defRPr>
            </a:lvl7pPr>
            <a:lvl8pPr lvl="7">
              <a:lnSpc>
                <a:spcPct val="100000"/>
              </a:lnSpc>
              <a:spcBef>
                <a:spcPts val="0"/>
              </a:spcBef>
              <a:spcAft>
                <a:spcPts val="0"/>
              </a:spcAft>
              <a:buClr>
                <a:schemeClr val="accent2"/>
              </a:buClr>
              <a:buSzPts val="1600"/>
              <a:buNone/>
              <a:defRPr sz="1600">
                <a:solidFill>
                  <a:schemeClr val="accent2"/>
                </a:solidFill>
              </a:defRPr>
            </a:lvl8pPr>
            <a:lvl9pPr lvl="8">
              <a:lnSpc>
                <a:spcPct val="100000"/>
              </a:lnSpc>
              <a:spcBef>
                <a:spcPts val="0"/>
              </a:spcBef>
              <a:spcAft>
                <a:spcPts val="0"/>
              </a:spcAft>
              <a:buClr>
                <a:schemeClr val="accent2"/>
              </a:buClr>
              <a:buSzPts val="1600"/>
              <a:buNone/>
              <a:defRPr sz="1600">
                <a:solidFill>
                  <a:schemeClr val="accent2"/>
                </a:solidFill>
              </a:defRPr>
            </a:lvl9pPr>
          </a:lstStyle>
          <a:p/>
        </p:txBody>
      </p:sp>
      <p:sp>
        <p:nvSpPr>
          <p:cNvPr id="48" name="Shape 48"/>
          <p:cNvSpPr txBox="1"/>
          <p:nvPr>
            <p:ph idx="2" type="body"/>
          </p:nvPr>
        </p:nvSpPr>
        <p:spPr>
          <a:xfrm>
            <a:off x="4879025" y="500925"/>
            <a:ext cx="3954000" cy="41115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49" name="Shape 4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Caption">
    <p:spTree>
      <p:nvGrpSpPr>
        <p:cNvPr id="50" name="Shape 50"/>
        <p:cNvGrpSpPr/>
        <p:nvPr/>
      </p:nvGrpSpPr>
      <p:grpSpPr>
        <a:xfrm>
          <a:off x="0" y="0"/>
          <a:ext cx="0" cy="0"/>
          <a:chOff x="0" y="0"/>
          <a:chExt cx="0" cy="0"/>
        </a:xfrm>
      </p:grpSpPr>
      <p:sp>
        <p:nvSpPr>
          <p:cNvPr id="51" name="Shape 51"/>
          <p:cNvSpPr/>
          <p:nvPr/>
        </p:nvSpPr>
        <p:spPr>
          <a:xfrm>
            <a:off x="0" y="4369000"/>
            <a:ext cx="9144000" cy="774300"/>
          </a:xfrm>
          <a:prstGeom prst="rect">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2" name="Shape 52"/>
          <p:cNvSpPr txBox="1"/>
          <p:nvPr>
            <p:ph idx="1" type="body"/>
          </p:nvPr>
        </p:nvSpPr>
        <p:spPr>
          <a:xfrm>
            <a:off x="311700" y="4521400"/>
            <a:ext cx="7979400" cy="4605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Clr>
                <a:schemeClr val="lt1"/>
              </a:buClr>
              <a:buSzPts val="1300"/>
              <a:buFont typeface="Merriweather"/>
              <a:buNone/>
              <a:defRPr>
                <a:solidFill>
                  <a:schemeClr val="lt1"/>
                </a:solidFill>
                <a:latin typeface="Merriweather"/>
                <a:ea typeface="Merriweather"/>
                <a:cs typeface="Merriweather"/>
                <a:sym typeface="Merriweather"/>
              </a:defRPr>
            </a:lvl1pPr>
          </a:lstStyle>
          <a:p/>
        </p:txBody>
      </p:sp>
      <p:sp>
        <p:nvSpPr>
          <p:cNvPr id="53" name="Shape 5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s">
                <a:solidFill>
                  <a:schemeClr val="lt1"/>
                </a:solidFill>
              </a:rPr>
              <a:t>‹#›</a:t>
            </a:fld>
            <a:endParaRPr>
              <a:solidFill>
                <a:schemeClr val="lt1"/>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paradigm">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1pPr>
            <a:lvl2pPr lvl="1">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2pPr>
            <a:lvl3pPr lvl="2">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3pPr>
            <a:lvl4pPr lvl="3">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4pPr>
            <a:lvl5pPr lvl="4">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5pPr>
            <a:lvl6pPr lvl="5">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6pPr>
            <a:lvl7pPr lvl="6">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7pPr>
            <a:lvl8pPr lvl="7">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8pPr>
            <a:lvl9pPr lvl="8">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9pPr>
          </a:lstStyle>
          <a:p/>
        </p:txBody>
      </p:sp>
      <p:sp>
        <p:nvSpPr>
          <p:cNvPr id="7" name="Shape 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11150" lvl="0" marL="457200">
              <a:lnSpc>
                <a:spcPct val="115000"/>
              </a:lnSpc>
              <a:spcBef>
                <a:spcPts val="0"/>
              </a:spcBef>
              <a:spcAft>
                <a:spcPts val="0"/>
              </a:spcAft>
              <a:buClr>
                <a:schemeClr val="dk2"/>
              </a:buClr>
              <a:buSzPts val="1300"/>
              <a:buFont typeface="Roboto"/>
              <a:buChar char="●"/>
              <a:defRPr sz="1300">
                <a:solidFill>
                  <a:schemeClr val="dk2"/>
                </a:solidFill>
                <a:latin typeface="Roboto"/>
                <a:ea typeface="Roboto"/>
                <a:cs typeface="Roboto"/>
                <a:sym typeface="Roboto"/>
              </a:defRPr>
            </a:lvl1pPr>
            <a:lvl2pPr indent="-298450" lvl="1" marL="91440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2pPr>
            <a:lvl3pPr indent="-298450" lvl="2" marL="137160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3pPr>
            <a:lvl4pPr indent="-298450" lvl="3" marL="182880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4pPr>
            <a:lvl5pPr indent="-298450" lvl="4" marL="228600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5pPr>
            <a:lvl6pPr indent="-298450" lvl="5" marL="274320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6pPr>
            <a:lvl7pPr indent="-298450" lvl="6" marL="320040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7pPr>
            <a:lvl8pPr indent="-298450" lvl="7" marL="365760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8pPr>
            <a:lvl9pPr indent="-298450" lvl="8" marL="4114800">
              <a:lnSpc>
                <a:spcPct val="115000"/>
              </a:lnSpc>
              <a:spcBef>
                <a:spcPts val="1600"/>
              </a:spcBef>
              <a:spcAft>
                <a:spcPts val="1600"/>
              </a:spcAft>
              <a:buClr>
                <a:schemeClr val="dk2"/>
              </a:buClr>
              <a:buSzPts val="1100"/>
              <a:buFont typeface="Roboto"/>
              <a:buChar char="■"/>
              <a:defRPr sz="1100">
                <a:solidFill>
                  <a:schemeClr val="dk2"/>
                </a:solidFill>
                <a:latin typeface="Roboto"/>
                <a:ea typeface="Roboto"/>
                <a:cs typeface="Roboto"/>
                <a:sym typeface="Roboto"/>
              </a:defRPr>
            </a:lvl9pPr>
          </a:lstStyle>
          <a:p/>
        </p:txBody>
      </p:sp>
      <p:sp>
        <p:nvSpPr>
          <p:cNvPr id="8" name="Shape 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algn="r">
              <a:spcBef>
                <a:spcPts val="0"/>
              </a:spcBef>
              <a:spcAft>
                <a:spcPts val="0"/>
              </a:spcAft>
              <a:buNone/>
            </a:pPr>
            <a:fld id="{00000000-1234-1234-1234-123412341234}" type="slidenum">
              <a:rPr lang="es" sz="1000">
                <a:solidFill>
                  <a:schemeClr val="dk2"/>
                </a:solidFill>
                <a:latin typeface="Roboto"/>
                <a:ea typeface="Roboto"/>
                <a:cs typeface="Roboto"/>
                <a:sym typeface="Roboto"/>
              </a:rPr>
              <a:t>‹#›</a:t>
            </a:fld>
            <a:endParaRPr sz="1000">
              <a:solidFill>
                <a:schemeClr val="dk2"/>
              </a:solidFill>
              <a:latin typeface="Roboto"/>
              <a:ea typeface="Roboto"/>
              <a:cs typeface="Roboto"/>
              <a:sym typeface="Roboto"/>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1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51.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6.png"/><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 Id="rId3" Type="http://schemas.openxmlformats.org/officeDocument/2006/relationships/image" Target="../media/image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1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12.png"/><Relationship Id="rId4" Type="http://schemas.openxmlformats.org/officeDocument/2006/relationships/image" Target="../media/image1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 Id="rId3" Type="http://schemas.openxmlformats.org/officeDocument/2006/relationships/image" Target="../media/image3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15.png"/><Relationship Id="rId4" Type="http://schemas.openxmlformats.org/officeDocument/2006/relationships/image" Target="../media/image1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image" Target="../media/image1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 Id="rId3" Type="http://schemas.openxmlformats.org/officeDocument/2006/relationships/image" Target="../media/image1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 Id="rId3" Type="http://schemas.openxmlformats.org/officeDocument/2006/relationships/image" Target="../media/image20.png"/><Relationship Id="rId4" Type="http://schemas.openxmlformats.org/officeDocument/2006/relationships/image" Target="../media/image1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 Id="rId3" Type="http://schemas.openxmlformats.org/officeDocument/2006/relationships/image" Target="../media/image1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 Id="rId3" Type="http://schemas.openxmlformats.org/officeDocument/2006/relationships/image" Target="../media/image1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 Id="rId3" Type="http://schemas.openxmlformats.org/officeDocument/2006/relationships/image" Target="../media/image1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 Id="rId3" Type="http://schemas.openxmlformats.org/officeDocument/2006/relationships/image" Target="../media/image1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 Id="rId3" Type="http://schemas.openxmlformats.org/officeDocument/2006/relationships/image" Target="../media/image1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4.xml"/><Relationship Id="rId3" Type="http://schemas.openxmlformats.org/officeDocument/2006/relationships/image" Target="../media/image1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5.xml"/><Relationship Id="rId3" Type="http://schemas.openxmlformats.org/officeDocument/2006/relationships/image" Target="../media/image1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7.xml"/><Relationship Id="rId3" Type="http://schemas.openxmlformats.org/officeDocument/2006/relationships/image" Target="../media/image2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9.xml"/><Relationship Id="rId3" Type="http://schemas.openxmlformats.org/officeDocument/2006/relationships/image" Target="../media/image2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0.xml"/><Relationship Id="rId3" Type="http://schemas.openxmlformats.org/officeDocument/2006/relationships/image" Target="../media/image2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1.xml"/><Relationship Id="rId3" Type="http://schemas.openxmlformats.org/officeDocument/2006/relationships/image" Target="../media/image2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2.xml"/><Relationship Id="rId3" Type="http://schemas.openxmlformats.org/officeDocument/2006/relationships/image" Target="../media/image3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3.xml"/><Relationship Id="rId3" Type="http://schemas.openxmlformats.org/officeDocument/2006/relationships/image" Target="../media/image25.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4.xml"/><Relationship Id="rId3" Type="http://schemas.openxmlformats.org/officeDocument/2006/relationships/image" Target="../media/image6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5.xml"/><Relationship Id="rId3" Type="http://schemas.openxmlformats.org/officeDocument/2006/relationships/image" Target="../media/image3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6.xml"/><Relationship Id="rId3" Type="http://schemas.openxmlformats.org/officeDocument/2006/relationships/image" Target="../media/image27.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7.xml"/><Relationship Id="rId3" Type="http://schemas.openxmlformats.org/officeDocument/2006/relationships/image" Target="../media/image26.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8.xml"/><Relationship Id="rId3" Type="http://schemas.openxmlformats.org/officeDocument/2006/relationships/image" Target="../media/image28.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9.xml"/><Relationship Id="rId3" Type="http://schemas.openxmlformats.org/officeDocument/2006/relationships/image" Target="../media/image2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0.xml"/><Relationship Id="rId3" Type="http://schemas.openxmlformats.org/officeDocument/2006/relationships/image" Target="../media/image30.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1.xml"/><Relationship Id="rId3" Type="http://schemas.openxmlformats.org/officeDocument/2006/relationships/image" Target="../media/image39.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2.xml"/><Relationship Id="rId3" Type="http://schemas.openxmlformats.org/officeDocument/2006/relationships/image" Target="../media/image34.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3.xml"/><Relationship Id="rId3" Type="http://schemas.openxmlformats.org/officeDocument/2006/relationships/image" Target="../media/image36.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4.xml"/><Relationship Id="rId3" Type="http://schemas.openxmlformats.org/officeDocument/2006/relationships/image" Target="../media/image35.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5.xml"/><Relationship Id="rId3" Type="http://schemas.openxmlformats.org/officeDocument/2006/relationships/image" Target="../media/image33.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7.xml"/><Relationship Id="rId3" Type="http://schemas.openxmlformats.org/officeDocument/2006/relationships/image" Target="../media/image37.jp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1.xml"/><Relationship Id="rId3" Type="http://schemas.openxmlformats.org/officeDocument/2006/relationships/image" Target="../media/image40.png"/><Relationship Id="rId4" Type="http://schemas.openxmlformats.org/officeDocument/2006/relationships/image" Target="../media/image41.png"/><Relationship Id="rId5" Type="http://schemas.openxmlformats.org/officeDocument/2006/relationships/image" Target="../media/image43.png"/><Relationship Id="rId6" Type="http://schemas.openxmlformats.org/officeDocument/2006/relationships/image" Target="../media/image42.png"/><Relationship Id="rId7" Type="http://schemas.openxmlformats.org/officeDocument/2006/relationships/image" Target="../media/image44.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3.xml"/><Relationship Id="rId3" Type="http://schemas.openxmlformats.org/officeDocument/2006/relationships/image" Target="../media/image53.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5.xml"/><Relationship Id="rId3" Type="http://schemas.openxmlformats.org/officeDocument/2006/relationships/image" Target="../media/image45.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6.xml"/><Relationship Id="rId3" Type="http://schemas.openxmlformats.org/officeDocument/2006/relationships/image" Target="../media/image75.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7.xml"/><Relationship Id="rId3" Type="http://schemas.openxmlformats.org/officeDocument/2006/relationships/image" Target="../media/image48.png"/><Relationship Id="rId4" Type="http://schemas.openxmlformats.org/officeDocument/2006/relationships/image" Target="../media/image55.png"/><Relationship Id="rId5" Type="http://schemas.openxmlformats.org/officeDocument/2006/relationships/image" Target="../media/image46.png"/><Relationship Id="rId6" Type="http://schemas.openxmlformats.org/officeDocument/2006/relationships/image" Target="../media/image47.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8.xml"/><Relationship Id="rId3" Type="http://schemas.openxmlformats.org/officeDocument/2006/relationships/image" Target="../media/image52.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9.xml"/><Relationship Id="rId3" Type="http://schemas.openxmlformats.org/officeDocument/2006/relationships/image" Target="../media/image5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hyperlink" Target="https://es.wikipedia.org/wiki/P%C3%A9ptido" TargetMode="External"/><Relationship Id="rId4" Type="http://schemas.openxmlformats.org/officeDocument/2006/relationships/hyperlink" Target="https://es.wikipedia.org/wiki/Amino%C3%A1cido" TargetMode="External"/><Relationship Id="rId5" Type="http://schemas.openxmlformats.org/officeDocument/2006/relationships/image" Target="../media/image3.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0.xml"/><Relationship Id="rId3" Type="http://schemas.openxmlformats.org/officeDocument/2006/relationships/image" Target="../media/image49.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1.xml"/><Relationship Id="rId3" Type="http://schemas.openxmlformats.org/officeDocument/2006/relationships/image" Target="../media/image54.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2.xml"/><Relationship Id="rId3" Type="http://schemas.openxmlformats.org/officeDocument/2006/relationships/image" Target="../media/image67.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3.xml"/><Relationship Id="rId3" Type="http://schemas.openxmlformats.org/officeDocument/2006/relationships/image" Target="../media/image57.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4.xml"/><Relationship Id="rId3" Type="http://schemas.openxmlformats.org/officeDocument/2006/relationships/image" Target="../media/image56.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5.xml"/><Relationship Id="rId3" Type="http://schemas.openxmlformats.org/officeDocument/2006/relationships/image" Target="../media/image64.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6.xml"/><Relationship Id="rId3" Type="http://schemas.openxmlformats.org/officeDocument/2006/relationships/image" Target="../media/image59.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7.xml"/><Relationship Id="rId3" Type="http://schemas.openxmlformats.org/officeDocument/2006/relationships/image" Target="../media/image58.png"/><Relationship Id="rId4" Type="http://schemas.openxmlformats.org/officeDocument/2006/relationships/image" Target="../media/image60.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8.xml"/><Relationship Id="rId3" Type="http://schemas.openxmlformats.org/officeDocument/2006/relationships/image" Target="../media/image61.png"/><Relationship Id="rId4" Type="http://schemas.openxmlformats.org/officeDocument/2006/relationships/image" Target="../media/image62.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9.xml"/><Relationship Id="rId3" Type="http://schemas.openxmlformats.org/officeDocument/2006/relationships/image" Target="../media/image63.png"/><Relationship Id="rId4" Type="http://schemas.openxmlformats.org/officeDocument/2006/relationships/image" Target="../media/image6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5.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0.xml"/><Relationship Id="rId3" Type="http://schemas.openxmlformats.org/officeDocument/2006/relationships/image" Target="../media/image68.png"/><Relationship Id="rId4" Type="http://schemas.openxmlformats.org/officeDocument/2006/relationships/image" Target="../media/image69.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1.xml"/><Relationship Id="rId3" Type="http://schemas.openxmlformats.org/officeDocument/2006/relationships/image" Target="../media/image70.png"/><Relationship Id="rId4" Type="http://schemas.openxmlformats.org/officeDocument/2006/relationships/image" Target="../media/image76.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2.xml"/><Relationship Id="rId3" Type="http://schemas.openxmlformats.org/officeDocument/2006/relationships/image" Target="../media/image71.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3.xml"/><Relationship Id="rId3" Type="http://schemas.openxmlformats.org/officeDocument/2006/relationships/image" Target="../media/image73.png"/><Relationship Id="rId4" Type="http://schemas.openxmlformats.org/officeDocument/2006/relationships/image" Target="../media/image72.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4.xml"/><Relationship Id="rId3" Type="http://schemas.openxmlformats.org/officeDocument/2006/relationships/image" Target="../media/image74.png"/><Relationship Id="rId4" Type="http://schemas.openxmlformats.org/officeDocument/2006/relationships/image" Target="../media/image77.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5.xml"/><Relationship Id="rId3" Type="http://schemas.openxmlformats.org/officeDocument/2006/relationships/image" Target="../media/image80.png"/><Relationship Id="rId4" Type="http://schemas.openxmlformats.org/officeDocument/2006/relationships/image" Target="../media/image78.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6.xml"/><Relationship Id="rId3" Type="http://schemas.openxmlformats.org/officeDocument/2006/relationships/image" Target="../media/image79.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7.xml"/><Relationship Id="rId3" Type="http://schemas.openxmlformats.org/officeDocument/2006/relationships/image" Target="../media/image86.png"/><Relationship Id="rId4" Type="http://schemas.openxmlformats.org/officeDocument/2006/relationships/image" Target="../media/image81.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8.xml"/><Relationship Id="rId3" Type="http://schemas.openxmlformats.org/officeDocument/2006/relationships/image" Target="../media/image82.png"/><Relationship Id="rId4" Type="http://schemas.openxmlformats.org/officeDocument/2006/relationships/image" Target="../media/image85.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9.xml"/><Relationship Id="rId3" Type="http://schemas.openxmlformats.org/officeDocument/2006/relationships/image" Target="../media/image83.png"/><Relationship Id="rId4" Type="http://schemas.openxmlformats.org/officeDocument/2006/relationships/image" Target="../media/image8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 name="Shape 63"/>
        <p:cNvGrpSpPr/>
        <p:nvPr/>
      </p:nvGrpSpPr>
      <p:grpSpPr>
        <a:xfrm>
          <a:off x="0" y="0"/>
          <a:ext cx="0" cy="0"/>
          <a:chOff x="0" y="0"/>
          <a:chExt cx="0" cy="0"/>
        </a:xfrm>
      </p:grpSpPr>
      <p:sp>
        <p:nvSpPr>
          <p:cNvPr id="64" name="Shape 64"/>
          <p:cNvSpPr txBox="1"/>
          <p:nvPr>
            <p:ph type="ctrTitle"/>
          </p:nvPr>
        </p:nvSpPr>
        <p:spPr>
          <a:xfrm>
            <a:off x="311700" y="539725"/>
            <a:ext cx="8520600" cy="12825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s"/>
              <a:t>Algoritmo para el cálculo de fragmentos de proteínas en los organismos secuenciados</a:t>
            </a:r>
            <a:endParaRPr/>
          </a:p>
        </p:txBody>
      </p:sp>
      <p:sp>
        <p:nvSpPr>
          <p:cNvPr id="65" name="Shape 65"/>
          <p:cNvSpPr txBox="1"/>
          <p:nvPr>
            <p:ph idx="1" type="subTitle"/>
          </p:nvPr>
        </p:nvSpPr>
        <p:spPr>
          <a:xfrm>
            <a:off x="4646200" y="3944860"/>
            <a:ext cx="4242600" cy="7383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b="1" lang="es" sz="2400">
                <a:solidFill>
                  <a:schemeClr val="lt1"/>
                </a:solidFill>
                <a:latin typeface="Nunito"/>
                <a:ea typeface="Nunito"/>
                <a:cs typeface="Nunito"/>
                <a:sym typeface="Nunito"/>
              </a:rPr>
              <a:t>Felipe Nicolás Araya Barrera</a:t>
            </a:r>
            <a:endParaRPr b="1" sz="2400">
              <a:solidFill>
                <a:schemeClr val="lt1"/>
              </a:solidFill>
              <a:latin typeface="Nunito"/>
              <a:ea typeface="Nunito"/>
              <a:cs typeface="Nunito"/>
              <a:sym typeface="Nuni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7" name="Shape 127"/>
        <p:cNvGrpSpPr/>
        <p:nvPr/>
      </p:nvGrpSpPr>
      <p:grpSpPr>
        <a:xfrm>
          <a:off x="0" y="0"/>
          <a:ext cx="0" cy="0"/>
          <a:chOff x="0" y="0"/>
          <a:chExt cx="0" cy="0"/>
        </a:xfrm>
      </p:grpSpPr>
      <p:sp>
        <p:nvSpPr>
          <p:cNvPr id="128" name="Shape 128"/>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s"/>
              <a:t>Base de datos de proteínas EROP-Moscow</a:t>
            </a:r>
            <a:endParaRPr/>
          </a:p>
          <a:p>
            <a:pPr indent="0" lvl="0" marL="0">
              <a:spcBef>
                <a:spcPts val="0"/>
              </a:spcBef>
              <a:spcAft>
                <a:spcPts val="0"/>
              </a:spcAft>
              <a:buNone/>
            </a:pPr>
            <a:r>
              <a:t/>
            </a:r>
            <a:endParaRPr/>
          </a:p>
        </p:txBody>
      </p:sp>
      <p:sp>
        <p:nvSpPr>
          <p:cNvPr id="129" name="Shape 129"/>
          <p:cNvSpPr txBox="1"/>
          <p:nvPr>
            <p:ph idx="1" type="body"/>
          </p:nvPr>
        </p:nvSpPr>
        <p:spPr>
          <a:xfrm>
            <a:off x="311700" y="1505700"/>
            <a:ext cx="3999900" cy="30762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t/>
            </a:r>
            <a:endParaRPr/>
          </a:p>
        </p:txBody>
      </p:sp>
      <p:sp>
        <p:nvSpPr>
          <p:cNvPr id="130" name="Shape 130"/>
          <p:cNvSpPr txBox="1"/>
          <p:nvPr>
            <p:ph idx="2" type="body"/>
          </p:nvPr>
        </p:nvSpPr>
        <p:spPr>
          <a:xfrm>
            <a:off x="4832400" y="1505700"/>
            <a:ext cx="3999900" cy="30762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t/>
            </a:r>
            <a:endParaRPr/>
          </a:p>
        </p:txBody>
      </p:sp>
      <p:pic>
        <p:nvPicPr>
          <p:cNvPr id="131" name="Shape 131"/>
          <p:cNvPicPr preferRelativeResize="0"/>
          <p:nvPr/>
        </p:nvPicPr>
        <p:blipFill>
          <a:blip r:embed="rId3">
            <a:alphaModFix/>
          </a:blip>
          <a:stretch>
            <a:fillRect/>
          </a:stretch>
        </p:blipFill>
        <p:spPr>
          <a:xfrm>
            <a:off x="841750" y="1455010"/>
            <a:ext cx="7460502" cy="34929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5" name="Shape 135"/>
        <p:cNvGrpSpPr/>
        <p:nvPr/>
      </p:nvGrpSpPr>
      <p:grpSpPr>
        <a:xfrm>
          <a:off x="0" y="0"/>
          <a:ext cx="0" cy="0"/>
          <a:chOff x="0" y="0"/>
          <a:chExt cx="0" cy="0"/>
        </a:xfrm>
      </p:grpSpPr>
      <p:sp>
        <p:nvSpPr>
          <p:cNvPr id="136" name="Shape 136"/>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s"/>
              <a:t>Bases de datos usadas (datasets)</a:t>
            </a:r>
            <a:endParaRPr/>
          </a:p>
        </p:txBody>
      </p:sp>
      <p:graphicFrame>
        <p:nvGraphicFramePr>
          <p:cNvPr id="137" name="Shape 137"/>
          <p:cNvGraphicFramePr/>
          <p:nvPr/>
        </p:nvGraphicFramePr>
        <p:xfrm>
          <a:off x="952500" y="1619250"/>
          <a:ext cx="3000000" cy="3000000"/>
        </p:xfrm>
        <a:graphic>
          <a:graphicData uri="http://schemas.openxmlformats.org/drawingml/2006/table">
            <a:tbl>
              <a:tblPr>
                <a:noFill/>
                <a:tableStyleId>{E2BB4E75-BEBE-45BB-B82F-B5132701DBF6}</a:tableStyleId>
              </a:tblPr>
              <a:tblGrid>
                <a:gridCol w="2413000"/>
                <a:gridCol w="2413000"/>
                <a:gridCol w="2413000"/>
              </a:tblGrid>
              <a:tr h="381000">
                <a:tc>
                  <a:txBody>
                    <a:bodyPr>
                      <a:noAutofit/>
                    </a:bodyPr>
                    <a:lstStyle/>
                    <a:p>
                      <a:pPr indent="0" lvl="0" marL="0" algn="ctr">
                        <a:spcBef>
                          <a:spcPts val="0"/>
                        </a:spcBef>
                        <a:spcAft>
                          <a:spcPts val="0"/>
                        </a:spcAft>
                        <a:buNone/>
                      </a:pPr>
                      <a:r>
                        <a:rPr b="1" lang="es">
                          <a:latin typeface="Nunito"/>
                          <a:ea typeface="Nunito"/>
                          <a:cs typeface="Nunito"/>
                          <a:sym typeface="Nunito"/>
                        </a:rPr>
                        <a:t>Bases de datos</a:t>
                      </a:r>
                      <a:endParaRPr b="1">
                        <a:latin typeface="Nunito"/>
                        <a:ea typeface="Nunito"/>
                        <a:cs typeface="Nunito"/>
                        <a:sym typeface="Nunito"/>
                      </a:endParaRPr>
                    </a:p>
                  </a:txBody>
                  <a:tcPr marT="91425" marB="91425" marR="91425" marL="91425">
                    <a:lnL cap="flat" cmpd="sng" w="9525">
                      <a:solidFill>
                        <a:srgbClr val="9E9E9E"/>
                      </a:solidFill>
                      <a:prstDash val="solid"/>
                      <a:round/>
                      <a:headEnd len="med" w="med" type="none"/>
                      <a:tailEnd len="med" w="med" type="none"/>
                    </a:lnL>
                    <a:lnR cap="flat" cmpd="sng" w="9525">
                      <a:solidFill>
                        <a:srgbClr val="9E9E9E"/>
                      </a:solidFill>
                      <a:prstDash val="solid"/>
                      <a:round/>
                      <a:headEnd len="med" w="med" type="none"/>
                      <a:tailEnd len="med" w="med" type="none"/>
                    </a:lnR>
                    <a:lnT cap="flat" cmpd="sng" w="9525">
                      <a:solidFill>
                        <a:srgbClr val="9E9E9E"/>
                      </a:solidFill>
                      <a:prstDash val="solid"/>
                      <a:round/>
                      <a:headEnd len="med" w="med" type="none"/>
                      <a:tailEnd len="med" w="med" type="none"/>
                    </a:lnT>
                    <a:lnB cap="flat" cmpd="sng" w="9525">
                      <a:solidFill>
                        <a:srgbClr val="9E9E9E"/>
                      </a:solidFill>
                      <a:prstDash val="solid"/>
                      <a:round/>
                      <a:headEnd len="med" w="med" type="none"/>
                      <a:tailEnd len="med" w="med" type="none"/>
                    </a:lnB>
                    <a:solidFill>
                      <a:schemeClr val="accent3"/>
                    </a:solidFill>
                  </a:tcPr>
                </a:tc>
                <a:tc>
                  <a:txBody>
                    <a:bodyPr>
                      <a:noAutofit/>
                    </a:bodyPr>
                    <a:lstStyle/>
                    <a:p>
                      <a:pPr indent="0" lvl="0" marL="0" algn="ctr">
                        <a:spcBef>
                          <a:spcPts val="0"/>
                        </a:spcBef>
                        <a:spcAft>
                          <a:spcPts val="0"/>
                        </a:spcAft>
                        <a:buNone/>
                      </a:pPr>
                      <a:r>
                        <a:rPr b="1" lang="es">
                          <a:latin typeface="Nunito"/>
                          <a:ea typeface="Nunito"/>
                          <a:cs typeface="Nunito"/>
                          <a:sym typeface="Nunito"/>
                        </a:rPr>
                        <a:t>Cantidad de </a:t>
                      </a:r>
                      <a:r>
                        <a:rPr b="1" lang="es">
                          <a:latin typeface="Nunito"/>
                          <a:ea typeface="Nunito"/>
                          <a:cs typeface="Nunito"/>
                          <a:sym typeface="Nunito"/>
                        </a:rPr>
                        <a:t>Proteı́nas </a:t>
                      </a:r>
                      <a:endParaRPr b="1">
                        <a:latin typeface="Nunito"/>
                        <a:ea typeface="Nunito"/>
                        <a:cs typeface="Nunito"/>
                        <a:sym typeface="Nunito"/>
                      </a:endParaRPr>
                    </a:p>
                  </a:txBody>
                  <a:tcPr marT="91425" marB="91425" marR="91425" marL="91425">
                    <a:lnL cap="flat" cmpd="sng" w="9525">
                      <a:solidFill>
                        <a:srgbClr val="9E9E9E"/>
                      </a:solidFill>
                      <a:prstDash val="solid"/>
                      <a:round/>
                      <a:headEnd len="med" w="med" type="none"/>
                      <a:tailEnd len="med" w="med" type="none"/>
                    </a:lnL>
                    <a:lnR cap="flat" cmpd="sng" w="9525">
                      <a:solidFill>
                        <a:srgbClr val="9E9E9E"/>
                      </a:solidFill>
                      <a:prstDash val="solid"/>
                      <a:round/>
                      <a:headEnd len="med" w="med" type="none"/>
                      <a:tailEnd len="med" w="med" type="none"/>
                    </a:lnR>
                    <a:lnT cap="flat" cmpd="sng" w="9525">
                      <a:solidFill>
                        <a:srgbClr val="9E9E9E"/>
                      </a:solidFill>
                      <a:prstDash val="solid"/>
                      <a:round/>
                      <a:headEnd len="med" w="med" type="none"/>
                      <a:tailEnd len="med" w="med" type="none"/>
                    </a:lnT>
                    <a:lnB cap="flat" cmpd="sng" w="9525">
                      <a:solidFill>
                        <a:srgbClr val="9E9E9E"/>
                      </a:solidFill>
                      <a:prstDash val="solid"/>
                      <a:round/>
                      <a:headEnd len="med" w="med" type="none"/>
                      <a:tailEnd len="med" w="med" type="none"/>
                    </a:lnB>
                    <a:solidFill>
                      <a:schemeClr val="accent3"/>
                    </a:solidFill>
                  </a:tcPr>
                </a:tc>
                <a:tc>
                  <a:txBody>
                    <a:bodyPr>
                      <a:noAutofit/>
                    </a:bodyPr>
                    <a:lstStyle/>
                    <a:p>
                      <a:pPr indent="0" lvl="0" marL="0" algn="ctr">
                        <a:spcBef>
                          <a:spcPts val="0"/>
                        </a:spcBef>
                        <a:spcAft>
                          <a:spcPts val="0"/>
                        </a:spcAft>
                        <a:buNone/>
                      </a:pPr>
                      <a:r>
                        <a:rPr b="1" lang="es">
                          <a:latin typeface="Nunito"/>
                          <a:ea typeface="Nunito"/>
                          <a:cs typeface="Nunito"/>
                          <a:sym typeface="Nunito"/>
                        </a:rPr>
                        <a:t>Tamaño (MB)</a:t>
                      </a:r>
                      <a:endParaRPr b="1">
                        <a:latin typeface="Nunito"/>
                        <a:ea typeface="Nunito"/>
                        <a:cs typeface="Nunito"/>
                        <a:sym typeface="Nunito"/>
                      </a:endParaRPr>
                    </a:p>
                  </a:txBody>
                  <a:tcPr marT="91425" marB="91425" marR="91425" marL="91425">
                    <a:lnL cap="flat" cmpd="sng" w="9525">
                      <a:solidFill>
                        <a:srgbClr val="9E9E9E"/>
                      </a:solidFill>
                      <a:prstDash val="solid"/>
                      <a:round/>
                      <a:headEnd len="med" w="med" type="none"/>
                      <a:tailEnd len="med" w="med" type="none"/>
                    </a:lnL>
                    <a:lnR cap="flat" cmpd="sng" w="9525">
                      <a:solidFill>
                        <a:srgbClr val="9E9E9E"/>
                      </a:solidFill>
                      <a:prstDash val="solid"/>
                      <a:round/>
                      <a:headEnd len="med" w="med" type="none"/>
                      <a:tailEnd len="med" w="med" type="none"/>
                    </a:lnR>
                    <a:lnT cap="flat" cmpd="sng" w="9525">
                      <a:solidFill>
                        <a:srgbClr val="9E9E9E"/>
                      </a:solidFill>
                      <a:prstDash val="solid"/>
                      <a:round/>
                      <a:headEnd len="med" w="med" type="none"/>
                      <a:tailEnd len="med" w="med" type="none"/>
                    </a:lnT>
                    <a:lnB cap="flat" cmpd="sng" w="9525">
                      <a:solidFill>
                        <a:srgbClr val="9E9E9E"/>
                      </a:solidFill>
                      <a:prstDash val="solid"/>
                      <a:round/>
                      <a:headEnd len="med" w="med" type="none"/>
                      <a:tailEnd len="med" w="med" type="none"/>
                    </a:lnB>
                    <a:solidFill>
                      <a:schemeClr val="accent3"/>
                    </a:solidFill>
                  </a:tcPr>
                </a:tc>
              </a:tr>
              <a:tr h="381000">
                <a:tc>
                  <a:txBody>
                    <a:bodyPr>
                      <a:noAutofit/>
                    </a:bodyPr>
                    <a:lstStyle/>
                    <a:p>
                      <a:pPr indent="0" lvl="0" marL="0" algn="ctr">
                        <a:spcBef>
                          <a:spcPts val="0"/>
                        </a:spcBef>
                        <a:spcAft>
                          <a:spcPts val="0"/>
                        </a:spcAft>
                        <a:buNone/>
                      </a:pPr>
                      <a:r>
                        <a:rPr b="1" lang="es">
                          <a:latin typeface="Nunito"/>
                          <a:ea typeface="Nunito"/>
                          <a:cs typeface="Nunito"/>
                          <a:sym typeface="Nunito"/>
                        </a:rPr>
                        <a:t>SwissProt </a:t>
                      </a:r>
                      <a:endParaRPr b="1">
                        <a:latin typeface="Nunito"/>
                        <a:ea typeface="Nunito"/>
                        <a:cs typeface="Nunito"/>
                        <a:sym typeface="Nunito"/>
                      </a:endParaRPr>
                    </a:p>
                  </a:txBody>
                  <a:tcPr marT="91425" marB="91425" marR="91425" marL="91425">
                    <a:lnT cap="flat" cmpd="sng" w="9525">
                      <a:solidFill>
                        <a:srgbClr val="9E9E9E"/>
                      </a:solidFill>
                      <a:prstDash val="solid"/>
                      <a:round/>
                      <a:headEnd len="med" w="med" type="none"/>
                      <a:tailEnd len="med" w="med" type="none"/>
                    </a:lnT>
                  </a:tcPr>
                </a:tc>
                <a:tc>
                  <a:txBody>
                    <a:bodyPr>
                      <a:noAutofit/>
                    </a:bodyPr>
                    <a:lstStyle/>
                    <a:p>
                      <a:pPr indent="0" lvl="0" marL="0" algn="ctr">
                        <a:spcBef>
                          <a:spcPts val="0"/>
                        </a:spcBef>
                        <a:spcAft>
                          <a:spcPts val="0"/>
                        </a:spcAft>
                        <a:buNone/>
                      </a:pPr>
                      <a:r>
                        <a:rPr b="1" lang="es">
                          <a:latin typeface="Nunito"/>
                          <a:ea typeface="Nunito"/>
                          <a:cs typeface="Nunito"/>
                          <a:sym typeface="Nunito"/>
                        </a:rPr>
                        <a:t>555.426 </a:t>
                      </a:r>
                      <a:endParaRPr b="1">
                        <a:latin typeface="Nunito"/>
                        <a:ea typeface="Nunito"/>
                        <a:cs typeface="Nunito"/>
                        <a:sym typeface="Nunito"/>
                      </a:endParaRPr>
                    </a:p>
                  </a:txBody>
                  <a:tcPr marT="91425" marB="91425" marR="91425" marL="91425">
                    <a:lnT cap="flat" cmpd="sng" w="9525">
                      <a:solidFill>
                        <a:srgbClr val="9E9E9E"/>
                      </a:solidFill>
                      <a:prstDash val="solid"/>
                      <a:round/>
                      <a:headEnd len="med" w="med" type="none"/>
                      <a:tailEnd len="med" w="med" type="none"/>
                    </a:lnT>
                  </a:tcPr>
                </a:tc>
                <a:tc>
                  <a:txBody>
                    <a:bodyPr>
                      <a:noAutofit/>
                    </a:bodyPr>
                    <a:lstStyle/>
                    <a:p>
                      <a:pPr indent="0" lvl="0" marL="0" algn="ctr">
                        <a:spcBef>
                          <a:spcPts val="0"/>
                        </a:spcBef>
                        <a:spcAft>
                          <a:spcPts val="0"/>
                        </a:spcAft>
                        <a:buNone/>
                      </a:pPr>
                      <a:r>
                        <a:rPr b="1" lang="es">
                          <a:latin typeface="Nunito"/>
                          <a:ea typeface="Nunito"/>
                          <a:cs typeface="Nunito"/>
                          <a:sym typeface="Nunito"/>
                        </a:rPr>
                        <a:t>268,3</a:t>
                      </a:r>
                      <a:endParaRPr b="1">
                        <a:latin typeface="Nunito"/>
                        <a:ea typeface="Nunito"/>
                        <a:cs typeface="Nunito"/>
                        <a:sym typeface="Nunito"/>
                      </a:endParaRPr>
                    </a:p>
                  </a:txBody>
                  <a:tcPr marT="91425" marB="91425" marR="91425" marL="91425">
                    <a:lnT cap="flat" cmpd="sng" w="9525">
                      <a:solidFill>
                        <a:srgbClr val="9E9E9E"/>
                      </a:solidFill>
                      <a:prstDash val="solid"/>
                      <a:round/>
                      <a:headEnd len="med" w="med" type="none"/>
                      <a:tailEnd len="med" w="med" type="none"/>
                    </a:lnT>
                  </a:tcPr>
                </a:tc>
              </a:tr>
              <a:tr h="381000">
                <a:tc>
                  <a:txBody>
                    <a:bodyPr>
                      <a:noAutofit/>
                    </a:bodyPr>
                    <a:lstStyle/>
                    <a:p>
                      <a:pPr indent="0" lvl="0" marL="0" algn="ctr">
                        <a:spcBef>
                          <a:spcPts val="0"/>
                        </a:spcBef>
                        <a:spcAft>
                          <a:spcPts val="0"/>
                        </a:spcAft>
                        <a:buNone/>
                      </a:pPr>
                      <a:r>
                        <a:rPr b="1" lang="es">
                          <a:latin typeface="Nunito"/>
                          <a:ea typeface="Nunito"/>
                          <a:cs typeface="Nunito"/>
                          <a:sym typeface="Nunito"/>
                        </a:rPr>
                        <a:t>TrEMBL </a:t>
                      </a:r>
                      <a:endParaRPr b="1">
                        <a:latin typeface="Nunito"/>
                        <a:ea typeface="Nunito"/>
                        <a:cs typeface="Nunito"/>
                        <a:sym typeface="Nunito"/>
                      </a:endParaRPr>
                    </a:p>
                  </a:txBody>
                  <a:tcPr marT="91425" marB="91425" marR="91425" marL="91425"/>
                </a:tc>
                <a:tc>
                  <a:txBody>
                    <a:bodyPr>
                      <a:noAutofit/>
                    </a:bodyPr>
                    <a:lstStyle/>
                    <a:p>
                      <a:pPr indent="0" lvl="0" marL="0" algn="ctr">
                        <a:spcBef>
                          <a:spcPts val="0"/>
                        </a:spcBef>
                        <a:spcAft>
                          <a:spcPts val="0"/>
                        </a:spcAft>
                        <a:buNone/>
                      </a:pPr>
                      <a:r>
                        <a:rPr b="1" lang="es">
                          <a:latin typeface="Nunito"/>
                          <a:ea typeface="Nunito"/>
                          <a:cs typeface="Nunito"/>
                          <a:sym typeface="Nunito"/>
                        </a:rPr>
                        <a:t>89.396.316 </a:t>
                      </a:r>
                      <a:endParaRPr b="1">
                        <a:latin typeface="Nunito"/>
                        <a:ea typeface="Nunito"/>
                        <a:cs typeface="Nunito"/>
                        <a:sym typeface="Nunito"/>
                      </a:endParaRPr>
                    </a:p>
                  </a:txBody>
                  <a:tcPr marT="91425" marB="91425" marR="91425" marL="91425"/>
                </a:tc>
                <a:tc>
                  <a:txBody>
                    <a:bodyPr>
                      <a:noAutofit/>
                    </a:bodyPr>
                    <a:lstStyle/>
                    <a:p>
                      <a:pPr indent="0" lvl="0" marL="0" algn="ctr">
                        <a:spcBef>
                          <a:spcPts val="0"/>
                        </a:spcBef>
                        <a:spcAft>
                          <a:spcPts val="0"/>
                        </a:spcAft>
                        <a:buNone/>
                      </a:pPr>
                      <a:r>
                        <a:rPr b="1" lang="es">
                          <a:latin typeface="Nunito"/>
                          <a:ea typeface="Nunito"/>
                          <a:cs typeface="Nunito"/>
                          <a:sym typeface="Nunito"/>
                        </a:rPr>
                        <a:t>40.900</a:t>
                      </a:r>
                      <a:endParaRPr b="1">
                        <a:latin typeface="Nunito"/>
                        <a:ea typeface="Nunito"/>
                        <a:cs typeface="Nunito"/>
                        <a:sym typeface="Nunito"/>
                      </a:endParaRPr>
                    </a:p>
                  </a:txBody>
                  <a:tcPr marT="91425" marB="91425" marR="91425" marL="91425"/>
                </a:tc>
              </a:tr>
              <a:tr h="381000">
                <a:tc>
                  <a:txBody>
                    <a:bodyPr>
                      <a:noAutofit/>
                    </a:bodyPr>
                    <a:lstStyle/>
                    <a:p>
                      <a:pPr indent="0" lvl="0" marL="0" algn="ctr">
                        <a:spcBef>
                          <a:spcPts val="0"/>
                        </a:spcBef>
                        <a:spcAft>
                          <a:spcPts val="0"/>
                        </a:spcAft>
                        <a:buNone/>
                      </a:pPr>
                      <a:r>
                        <a:rPr b="1" lang="es">
                          <a:latin typeface="Nunito"/>
                          <a:ea typeface="Nunito"/>
                          <a:cs typeface="Nunito"/>
                          <a:sym typeface="Nunito"/>
                        </a:rPr>
                        <a:t>EROP-Moscow</a:t>
                      </a:r>
                      <a:endParaRPr b="1">
                        <a:latin typeface="Nunito"/>
                        <a:ea typeface="Nunito"/>
                        <a:cs typeface="Nunito"/>
                        <a:sym typeface="Nunito"/>
                      </a:endParaRPr>
                    </a:p>
                  </a:txBody>
                  <a:tcPr marT="91425" marB="91425" marR="91425" marL="91425"/>
                </a:tc>
                <a:tc>
                  <a:txBody>
                    <a:bodyPr>
                      <a:noAutofit/>
                    </a:bodyPr>
                    <a:lstStyle/>
                    <a:p>
                      <a:pPr indent="0" lvl="0" marL="0" algn="ctr">
                        <a:spcBef>
                          <a:spcPts val="0"/>
                        </a:spcBef>
                        <a:spcAft>
                          <a:spcPts val="0"/>
                        </a:spcAft>
                        <a:buNone/>
                      </a:pPr>
                      <a:r>
                        <a:rPr b="1" lang="es">
                          <a:latin typeface="Nunito"/>
                          <a:ea typeface="Nunito"/>
                          <a:cs typeface="Nunito"/>
                          <a:sym typeface="Nunito"/>
                        </a:rPr>
                        <a:t>14.785</a:t>
                      </a:r>
                      <a:endParaRPr b="1">
                        <a:latin typeface="Nunito"/>
                        <a:ea typeface="Nunito"/>
                        <a:cs typeface="Nunito"/>
                        <a:sym typeface="Nunito"/>
                      </a:endParaRPr>
                    </a:p>
                  </a:txBody>
                  <a:tcPr marT="91425" marB="91425" marR="91425" marL="91425"/>
                </a:tc>
                <a:tc>
                  <a:txBody>
                    <a:bodyPr>
                      <a:noAutofit/>
                    </a:bodyPr>
                    <a:lstStyle/>
                    <a:p>
                      <a:pPr indent="0" lvl="0" marL="0" algn="ctr">
                        <a:spcBef>
                          <a:spcPts val="0"/>
                        </a:spcBef>
                        <a:spcAft>
                          <a:spcPts val="0"/>
                        </a:spcAft>
                        <a:buNone/>
                      </a:pPr>
                      <a:r>
                        <a:rPr b="1" lang="es">
                          <a:latin typeface="Nunito"/>
                          <a:ea typeface="Nunito"/>
                          <a:cs typeface="Nunito"/>
                          <a:sym typeface="Nunito"/>
                        </a:rPr>
                        <a:t>1,5</a:t>
                      </a:r>
                      <a:endParaRPr b="1">
                        <a:latin typeface="Nunito"/>
                        <a:ea typeface="Nunito"/>
                        <a:cs typeface="Nunito"/>
                        <a:sym typeface="Nunito"/>
                      </a:endParaRPr>
                    </a:p>
                  </a:txBody>
                  <a:tcPr marT="91425" marB="91425" marR="91425" marL="91425"/>
                </a:tc>
              </a:tr>
              <a:tr h="381000">
                <a:tc>
                  <a:txBody>
                    <a:bodyPr>
                      <a:noAutofit/>
                    </a:bodyPr>
                    <a:lstStyle/>
                    <a:p>
                      <a:pPr indent="0" lvl="0" marL="0" algn="ctr">
                        <a:spcBef>
                          <a:spcPts val="0"/>
                        </a:spcBef>
                        <a:spcAft>
                          <a:spcPts val="0"/>
                        </a:spcAft>
                        <a:buNone/>
                      </a:pPr>
                      <a:r>
                        <a:rPr b="1" lang="es">
                          <a:latin typeface="Nunito"/>
                          <a:ea typeface="Nunito"/>
                          <a:cs typeface="Nunito"/>
                          <a:sym typeface="Nunito"/>
                        </a:rPr>
                        <a:t>Proteı́nas humanas </a:t>
                      </a:r>
                      <a:endParaRPr b="1">
                        <a:latin typeface="Nunito"/>
                        <a:ea typeface="Nunito"/>
                        <a:cs typeface="Nunito"/>
                        <a:sym typeface="Nunito"/>
                      </a:endParaRPr>
                    </a:p>
                  </a:txBody>
                  <a:tcPr marT="91425" marB="91425" marR="91425" marL="91425"/>
                </a:tc>
                <a:tc>
                  <a:txBody>
                    <a:bodyPr>
                      <a:noAutofit/>
                    </a:bodyPr>
                    <a:lstStyle/>
                    <a:p>
                      <a:pPr indent="0" lvl="0" marL="0" algn="ctr">
                        <a:spcBef>
                          <a:spcPts val="0"/>
                        </a:spcBef>
                        <a:spcAft>
                          <a:spcPts val="0"/>
                        </a:spcAft>
                        <a:buNone/>
                      </a:pPr>
                      <a:r>
                        <a:rPr b="1" lang="es">
                          <a:latin typeface="Nunito"/>
                          <a:ea typeface="Nunito"/>
                          <a:cs typeface="Nunito"/>
                          <a:sym typeface="Nunito"/>
                        </a:rPr>
                        <a:t>86.298 </a:t>
                      </a:r>
                      <a:endParaRPr b="1">
                        <a:latin typeface="Nunito"/>
                        <a:ea typeface="Nunito"/>
                        <a:cs typeface="Nunito"/>
                        <a:sym typeface="Nunito"/>
                      </a:endParaRPr>
                    </a:p>
                  </a:txBody>
                  <a:tcPr marT="91425" marB="91425" marR="91425" marL="91425"/>
                </a:tc>
                <a:tc>
                  <a:txBody>
                    <a:bodyPr>
                      <a:noAutofit/>
                    </a:bodyPr>
                    <a:lstStyle/>
                    <a:p>
                      <a:pPr indent="0" lvl="0" marL="0" algn="ctr">
                        <a:spcBef>
                          <a:spcPts val="0"/>
                        </a:spcBef>
                        <a:spcAft>
                          <a:spcPts val="0"/>
                        </a:spcAft>
                        <a:buNone/>
                      </a:pPr>
                      <a:r>
                        <a:rPr b="1" lang="es">
                          <a:latin typeface="Nunito"/>
                          <a:ea typeface="Nunito"/>
                          <a:cs typeface="Nunito"/>
                          <a:sym typeface="Nunito"/>
                        </a:rPr>
                        <a:t>47,2</a:t>
                      </a:r>
                      <a:endParaRPr b="1">
                        <a:latin typeface="Nunito"/>
                        <a:ea typeface="Nunito"/>
                        <a:cs typeface="Nunito"/>
                        <a:sym typeface="Nunito"/>
                      </a:endParaRPr>
                    </a:p>
                  </a:txBody>
                  <a:tcPr marT="91425" marB="91425" marR="91425" marL="91425"/>
                </a:tc>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1" name="Shape 141"/>
        <p:cNvGrpSpPr/>
        <p:nvPr/>
      </p:nvGrpSpPr>
      <p:grpSpPr>
        <a:xfrm>
          <a:off x="0" y="0"/>
          <a:ext cx="0" cy="0"/>
          <a:chOff x="0" y="0"/>
          <a:chExt cx="0" cy="0"/>
        </a:xfrm>
      </p:grpSpPr>
      <p:sp>
        <p:nvSpPr>
          <p:cNvPr id="142" name="Shape 142"/>
          <p:cNvSpPr txBox="1"/>
          <p:nvPr>
            <p:ph type="title"/>
          </p:nvPr>
        </p:nvSpPr>
        <p:spPr>
          <a:xfrm>
            <a:off x="226075" y="357800"/>
            <a:ext cx="3316200" cy="9534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s"/>
              <a:t>Combinaciones posibles de aminoácidos</a:t>
            </a:r>
            <a:endParaRPr/>
          </a:p>
        </p:txBody>
      </p:sp>
      <p:sp>
        <p:nvSpPr>
          <p:cNvPr id="143" name="Shape 143"/>
          <p:cNvSpPr txBox="1"/>
          <p:nvPr>
            <p:ph idx="1" type="body"/>
          </p:nvPr>
        </p:nvSpPr>
        <p:spPr>
          <a:xfrm>
            <a:off x="307700" y="2390650"/>
            <a:ext cx="3316200" cy="24861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b="1" lang="es" sz="1400">
                <a:solidFill>
                  <a:schemeClr val="lt1"/>
                </a:solidFill>
                <a:latin typeface="Raleway"/>
                <a:ea typeface="Raleway"/>
                <a:cs typeface="Raleway"/>
                <a:sym typeface="Raleway"/>
              </a:rPr>
              <a:t>                          </a:t>
            </a:r>
            <a:r>
              <a:rPr b="1" lang="es" sz="1600">
                <a:solidFill>
                  <a:schemeClr val="lt1"/>
                </a:solidFill>
                <a:latin typeface="Raleway"/>
                <a:ea typeface="Raleway"/>
                <a:cs typeface="Raleway"/>
                <a:sym typeface="Raleway"/>
              </a:rPr>
              <a:t> </a:t>
            </a:r>
            <a:r>
              <a:rPr b="1" lang="es" sz="2400">
                <a:solidFill>
                  <a:schemeClr val="lt1"/>
                </a:solidFill>
                <a:latin typeface="Nunito"/>
                <a:ea typeface="Nunito"/>
                <a:cs typeface="Nunito"/>
                <a:sym typeface="Nunito"/>
              </a:rPr>
              <a:t>P = A</a:t>
            </a:r>
            <a:r>
              <a:rPr b="1" baseline="30000" lang="es" sz="2400">
                <a:solidFill>
                  <a:schemeClr val="lt1"/>
                </a:solidFill>
                <a:latin typeface="Nunito"/>
                <a:ea typeface="Nunito"/>
                <a:cs typeface="Nunito"/>
                <a:sym typeface="Nunito"/>
              </a:rPr>
              <a:t>N</a:t>
            </a:r>
            <a:endParaRPr b="1" baseline="30000" sz="2400">
              <a:solidFill>
                <a:schemeClr val="lt1"/>
              </a:solidFill>
              <a:latin typeface="Nunito"/>
              <a:ea typeface="Nunito"/>
              <a:cs typeface="Nunito"/>
              <a:sym typeface="Nunito"/>
            </a:endParaRPr>
          </a:p>
          <a:p>
            <a:pPr indent="0" lvl="0" marL="0">
              <a:spcBef>
                <a:spcPts val="1600"/>
              </a:spcBef>
              <a:spcAft>
                <a:spcPts val="0"/>
              </a:spcAft>
              <a:buNone/>
            </a:pPr>
            <a:r>
              <a:t/>
            </a:r>
            <a:endParaRPr b="1" baseline="30000" sz="1400">
              <a:solidFill>
                <a:schemeClr val="lt1"/>
              </a:solidFill>
              <a:latin typeface="Raleway"/>
              <a:ea typeface="Raleway"/>
              <a:cs typeface="Raleway"/>
              <a:sym typeface="Raleway"/>
            </a:endParaRPr>
          </a:p>
          <a:p>
            <a:pPr indent="0" lvl="0" marL="0">
              <a:spcBef>
                <a:spcPts val="1600"/>
              </a:spcBef>
              <a:spcAft>
                <a:spcPts val="0"/>
              </a:spcAft>
              <a:buNone/>
            </a:pPr>
            <a:r>
              <a:rPr b="1" lang="es" sz="1500">
                <a:solidFill>
                  <a:schemeClr val="lt1"/>
                </a:solidFill>
                <a:latin typeface="Nunito"/>
                <a:ea typeface="Nunito"/>
                <a:cs typeface="Nunito"/>
                <a:sym typeface="Nunito"/>
              </a:rPr>
              <a:t>P = Combinaciones posibles</a:t>
            </a:r>
            <a:endParaRPr b="1" sz="1500">
              <a:solidFill>
                <a:schemeClr val="lt1"/>
              </a:solidFill>
              <a:latin typeface="Nunito"/>
              <a:ea typeface="Nunito"/>
              <a:cs typeface="Nunito"/>
              <a:sym typeface="Nunito"/>
            </a:endParaRPr>
          </a:p>
          <a:p>
            <a:pPr indent="0" lvl="0" marL="0">
              <a:spcBef>
                <a:spcPts val="1600"/>
              </a:spcBef>
              <a:spcAft>
                <a:spcPts val="0"/>
              </a:spcAft>
              <a:buNone/>
            </a:pPr>
            <a:r>
              <a:rPr b="1" lang="es" sz="1500">
                <a:solidFill>
                  <a:schemeClr val="lt1"/>
                </a:solidFill>
                <a:latin typeface="Nunito"/>
                <a:ea typeface="Nunito"/>
                <a:cs typeface="Nunito"/>
                <a:sym typeface="Nunito"/>
              </a:rPr>
              <a:t>A = Aminoácidos totales (20)</a:t>
            </a:r>
            <a:endParaRPr b="1" sz="1500">
              <a:solidFill>
                <a:schemeClr val="lt1"/>
              </a:solidFill>
              <a:latin typeface="Nunito"/>
              <a:ea typeface="Nunito"/>
              <a:cs typeface="Nunito"/>
              <a:sym typeface="Nunito"/>
            </a:endParaRPr>
          </a:p>
          <a:p>
            <a:pPr indent="0" lvl="0" marL="0">
              <a:spcBef>
                <a:spcPts val="1600"/>
              </a:spcBef>
              <a:spcAft>
                <a:spcPts val="1600"/>
              </a:spcAft>
              <a:buNone/>
            </a:pPr>
            <a:r>
              <a:rPr b="1" lang="es" sz="1500">
                <a:solidFill>
                  <a:schemeClr val="lt1"/>
                </a:solidFill>
                <a:latin typeface="Nunito"/>
                <a:ea typeface="Nunito"/>
                <a:cs typeface="Nunito"/>
                <a:sym typeface="Nunito"/>
              </a:rPr>
              <a:t>N = Largo péptido</a:t>
            </a:r>
            <a:endParaRPr b="1" sz="1500">
              <a:solidFill>
                <a:schemeClr val="lt1"/>
              </a:solidFill>
              <a:latin typeface="Nunito"/>
              <a:ea typeface="Nunito"/>
              <a:cs typeface="Nunito"/>
              <a:sym typeface="Nunito"/>
            </a:endParaRPr>
          </a:p>
        </p:txBody>
      </p:sp>
      <p:sp>
        <p:nvSpPr>
          <p:cNvPr id="144" name="Shape 144"/>
          <p:cNvSpPr txBox="1"/>
          <p:nvPr/>
        </p:nvSpPr>
        <p:spPr>
          <a:xfrm>
            <a:off x="1843900" y="630800"/>
            <a:ext cx="6987300" cy="8151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t/>
            </a:r>
            <a:endParaRPr/>
          </a:p>
        </p:txBody>
      </p:sp>
      <p:graphicFrame>
        <p:nvGraphicFramePr>
          <p:cNvPr id="145" name="Shape 145"/>
          <p:cNvGraphicFramePr/>
          <p:nvPr/>
        </p:nvGraphicFramePr>
        <p:xfrm>
          <a:off x="4317050" y="505360"/>
          <a:ext cx="3000000" cy="3000000"/>
        </p:xfrm>
        <a:graphic>
          <a:graphicData uri="http://schemas.openxmlformats.org/drawingml/2006/table">
            <a:tbl>
              <a:tblPr>
                <a:noFill/>
                <a:tableStyleId>{E2BB4E75-BEBE-45BB-B82F-B5132701DBF6}</a:tableStyleId>
              </a:tblPr>
              <a:tblGrid>
                <a:gridCol w="2032850"/>
                <a:gridCol w="2481300"/>
              </a:tblGrid>
              <a:tr h="501550">
                <a:tc>
                  <a:txBody>
                    <a:bodyPr>
                      <a:noAutofit/>
                    </a:bodyPr>
                    <a:lstStyle/>
                    <a:p>
                      <a:pPr indent="0" lvl="0" marL="0" algn="ctr">
                        <a:spcBef>
                          <a:spcPts val="0"/>
                        </a:spcBef>
                        <a:spcAft>
                          <a:spcPts val="0"/>
                        </a:spcAft>
                        <a:buNone/>
                      </a:pPr>
                      <a:r>
                        <a:rPr b="1" lang="es" sz="1600">
                          <a:solidFill>
                            <a:schemeClr val="dk1"/>
                          </a:solidFill>
                          <a:latin typeface="Nunito"/>
                          <a:ea typeface="Nunito"/>
                          <a:cs typeface="Nunito"/>
                          <a:sym typeface="Nunito"/>
                        </a:rPr>
                        <a:t>Tamaño péptido (N)</a:t>
                      </a:r>
                      <a:endParaRPr b="1" sz="1600">
                        <a:solidFill>
                          <a:schemeClr val="dk1"/>
                        </a:solidFill>
                        <a:latin typeface="Nunito"/>
                        <a:ea typeface="Nunito"/>
                        <a:cs typeface="Nunito"/>
                        <a:sym typeface="Nunito"/>
                      </a:endParaRPr>
                    </a:p>
                  </a:txBody>
                  <a:tcPr marT="91425" marB="91425" marR="91425" marL="91425">
                    <a:solidFill>
                      <a:schemeClr val="accent3"/>
                    </a:solidFill>
                  </a:tcPr>
                </a:tc>
                <a:tc>
                  <a:txBody>
                    <a:bodyPr>
                      <a:noAutofit/>
                    </a:bodyPr>
                    <a:lstStyle/>
                    <a:p>
                      <a:pPr indent="0" lvl="0" marL="0" algn="ctr">
                        <a:spcBef>
                          <a:spcPts val="0"/>
                        </a:spcBef>
                        <a:spcAft>
                          <a:spcPts val="0"/>
                        </a:spcAft>
                        <a:buNone/>
                      </a:pPr>
                      <a:r>
                        <a:rPr b="1" lang="es" sz="1600">
                          <a:solidFill>
                            <a:schemeClr val="dk1"/>
                          </a:solidFill>
                          <a:latin typeface="Nunito"/>
                          <a:ea typeface="Nunito"/>
                          <a:cs typeface="Nunito"/>
                          <a:sym typeface="Nunito"/>
                        </a:rPr>
                        <a:t>Combinaciones posibles (20</a:t>
                      </a:r>
                      <a:r>
                        <a:rPr b="1" baseline="30000" lang="es" sz="1600">
                          <a:solidFill>
                            <a:schemeClr val="dk1"/>
                          </a:solidFill>
                          <a:latin typeface="Nunito"/>
                          <a:ea typeface="Nunito"/>
                          <a:cs typeface="Nunito"/>
                          <a:sym typeface="Nunito"/>
                        </a:rPr>
                        <a:t>N</a:t>
                      </a:r>
                      <a:r>
                        <a:rPr b="1" lang="es" sz="1600">
                          <a:solidFill>
                            <a:schemeClr val="dk1"/>
                          </a:solidFill>
                          <a:latin typeface="Nunito"/>
                          <a:ea typeface="Nunito"/>
                          <a:cs typeface="Nunito"/>
                          <a:sym typeface="Nunito"/>
                        </a:rPr>
                        <a:t>)</a:t>
                      </a:r>
                      <a:r>
                        <a:rPr b="1" baseline="30000" lang="es" sz="1600">
                          <a:solidFill>
                            <a:schemeClr val="dk1"/>
                          </a:solidFill>
                          <a:latin typeface="Nunito"/>
                          <a:ea typeface="Nunito"/>
                          <a:cs typeface="Nunito"/>
                          <a:sym typeface="Nunito"/>
                        </a:rPr>
                        <a:t> </a:t>
                      </a:r>
                      <a:endParaRPr b="1" baseline="30000" sz="1600">
                        <a:solidFill>
                          <a:schemeClr val="dk1"/>
                        </a:solidFill>
                        <a:latin typeface="Nunito"/>
                        <a:ea typeface="Nunito"/>
                        <a:cs typeface="Nunito"/>
                        <a:sym typeface="Nunito"/>
                      </a:endParaRPr>
                    </a:p>
                  </a:txBody>
                  <a:tcPr marT="91425" marB="91425" marR="91425" marL="91425">
                    <a:solidFill>
                      <a:schemeClr val="accent3"/>
                    </a:solidFill>
                  </a:tcPr>
                </a:tc>
              </a:tr>
              <a:tr h="521550">
                <a:tc>
                  <a:txBody>
                    <a:bodyPr>
                      <a:noAutofit/>
                    </a:bodyPr>
                    <a:lstStyle/>
                    <a:p>
                      <a:pPr indent="0" lvl="0" marL="0" algn="ctr">
                        <a:spcBef>
                          <a:spcPts val="0"/>
                        </a:spcBef>
                        <a:spcAft>
                          <a:spcPts val="0"/>
                        </a:spcAft>
                        <a:buNone/>
                      </a:pPr>
                      <a:r>
                        <a:rPr b="1" lang="es" sz="1600">
                          <a:solidFill>
                            <a:schemeClr val="dk1"/>
                          </a:solidFill>
                          <a:latin typeface="Nunito"/>
                          <a:ea typeface="Nunito"/>
                          <a:cs typeface="Nunito"/>
                          <a:sym typeface="Nunito"/>
                        </a:rPr>
                        <a:t>2 aa.</a:t>
                      </a:r>
                      <a:endParaRPr b="1" sz="1600">
                        <a:solidFill>
                          <a:schemeClr val="dk1"/>
                        </a:solidFill>
                        <a:latin typeface="Nunito"/>
                        <a:ea typeface="Nunito"/>
                        <a:cs typeface="Nunito"/>
                        <a:sym typeface="Nunito"/>
                      </a:endParaRPr>
                    </a:p>
                  </a:txBody>
                  <a:tcPr marT="91425" marB="91425" marR="91425" marL="91425"/>
                </a:tc>
                <a:tc>
                  <a:txBody>
                    <a:bodyPr>
                      <a:noAutofit/>
                    </a:bodyPr>
                    <a:lstStyle/>
                    <a:p>
                      <a:pPr indent="0" lvl="0" marL="0" algn="ctr">
                        <a:spcBef>
                          <a:spcPts val="0"/>
                        </a:spcBef>
                        <a:spcAft>
                          <a:spcPts val="0"/>
                        </a:spcAft>
                        <a:buNone/>
                      </a:pPr>
                      <a:r>
                        <a:rPr b="1" lang="es" sz="1600">
                          <a:solidFill>
                            <a:schemeClr val="dk1"/>
                          </a:solidFill>
                          <a:latin typeface="Nunito"/>
                          <a:ea typeface="Nunito"/>
                          <a:cs typeface="Nunito"/>
                          <a:sym typeface="Nunito"/>
                        </a:rPr>
                        <a:t>400</a:t>
                      </a:r>
                      <a:endParaRPr b="1" sz="1600">
                        <a:solidFill>
                          <a:schemeClr val="dk1"/>
                        </a:solidFill>
                        <a:latin typeface="Nunito"/>
                        <a:ea typeface="Nunito"/>
                        <a:cs typeface="Nunito"/>
                        <a:sym typeface="Nunito"/>
                      </a:endParaRPr>
                    </a:p>
                  </a:txBody>
                  <a:tcPr marT="91425" marB="91425" marR="91425" marL="91425"/>
                </a:tc>
              </a:tr>
              <a:tr h="501550">
                <a:tc>
                  <a:txBody>
                    <a:bodyPr>
                      <a:noAutofit/>
                    </a:bodyPr>
                    <a:lstStyle/>
                    <a:p>
                      <a:pPr indent="0" lvl="0" marL="0" algn="ctr">
                        <a:spcBef>
                          <a:spcPts val="0"/>
                        </a:spcBef>
                        <a:spcAft>
                          <a:spcPts val="0"/>
                        </a:spcAft>
                        <a:buNone/>
                      </a:pPr>
                      <a:r>
                        <a:rPr b="1" lang="es" sz="1600">
                          <a:solidFill>
                            <a:schemeClr val="dk1"/>
                          </a:solidFill>
                          <a:latin typeface="Nunito"/>
                          <a:ea typeface="Nunito"/>
                          <a:cs typeface="Nunito"/>
                          <a:sym typeface="Nunito"/>
                        </a:rPr>
                        <a:t>3 aa.</a:t>
                      </a:r>
                      <a:endParaRPr b="1" sz="1600">
                        <a:solidFill>
                          <a:schemeClr val="dk1"/>
                        </a:solidFill>
                        <a:latin typeface="Nunito"/>
                        <a:ea typeface="Nunito"/>
                        <a:cs typeface="Nunito"/>
                        <a:sym typeface="Nunito"/>
                      </a:endParaRPr>
                    </a:p>
                  </a:txBody>
                  <a:tcPr marT="91425" marB="91425" marR="91425" marL="91425"/>
                </a:tc>
                <a:tc>
                  <a:txBody>
                    <a:bodyPr>
                      <a:noAutofit/>
                    </a:bodyPr>
                    <a:lstStyle/>
                    <a:p>
                      <a:pPr indent="0" lvl="0" marL="0" algn="ctr">
                        <a:spcBef>
                          <a:spcPts val="0"/>
                        </a:spcBef>
                        <a:spcAft>
                          <a:spcPts val="0"/>
                        </a:spcAft>
                        <a:buNone/>
                      </a:pPr>
                      <a:r>
                        <a:rPr b="1" lang="es" sz="1600">
                          <a:solidFill>
                            <a:schemeClr val="dk1"/>
                          </a:solidFill>
                          <a:latin typeface="Nunito"/>
                          <a:ea typeface="Nunito"/>
                          <a:cs typeface="Nunito"/>
                          <a:sym typeface="Nunito"/>
                        </a:rPr>
                        <a:t>8.000</a:t>
                      </a:r>
                      <a:endParaRPr b="1" sz="1600">
                        <a:solidFill>
                          <a:schemeClr val="dk1"/>
                        </a:solidFill>
                        <a:latin typeface="Nunito"/>
                        <a:ea typeface="Nunito"/>
                        <a:cs typeface="Nunito"/>
                        <a:sym typeface="Nunito"/>
                      </a:endParaRPr>
                    </a:p>
                  </a:txBody>
                  <a:tcPr marT="91425" marB="91425" marR="91425" marL="91425"/>
                </a:tc>
              </a:tr>
              <a:tr h="501550">
                <a:tc>
                  <a:txBody>
                    <a:bodyPr>
                      <a:noAutofit/>
                    </a:bodyPr>
                    <a:lstStyle/>
                    <a:p>
                      <a:pPr indent="0" lvl="0" marL="0" rtl="0" algn="ctr">
                        <a:spcBef>
                          <a:spcPts val="0"/>
                        </a:spcBef>
                        <a:spcAft>
                          <a:spcPts val="0"/>
                        </a:spcAft>
                        <a:buNone/>
                      </a:pPr>
                      <a:r>
                        <a:rPr b="1" lang="es" sz="1600">
                          <a:solidFill>
                            <a:schemeClr val="dk1"/>
                          </a:solidFill>
                          <a:latin typeface="Nunito"/>
                          <a:ea typeface="Nunito"/>
                          <a:cs typeface="Nunito"/>
                          <a:sym typeface="Nunito"/>
                        </a:rPr>
                        <a:t>4 aa.</a:t>
                      </a:r>
                      <a:endParaRPr b="1" sz="1600">
                        <a:solidFill>
                          <a:schemeClr val="dk1"/>
                        </a:solidFill>
                        <a:latin typeface="Nunito"/>
                        <a:ea typeface="Nunito"/>
                        <a:cs typeface="Nunito"/>
                        <a:sym typeface="Nunito"/>
                      </a:endParaRPr>
                    </a:p>
                  </a:txBody>
                  <a:tcPr marT="91425" marB="91425" marR="91425" marL="91425"/>
                </a:tc>
                <a:tc>
                  <a:txBody>
                    <a:bodyPr>
                      <a:noAutofit/>
                    </a:bodyPr>
                    <a:lstStyle/>
                    <a:p>
                      <a:pPr indent="0" lvl="0" marL="0" algn="ctr">
                        <a:spcBef>
                          <a:spcPts val="0"/>
                        </a:spcBef>
                        <a:spcAft>
                          <a:spcPts val="0"/>
                        </a:spcAft>
                        <a:buNone/>
                      </a:pPr>
                      <a:r>
                        <a:rPr b="1" lang="es" sz="1600">
                          <a:solidFill>
                            <a:schemeClr val="dk1"/>
                          </a:solidFill>
                          <a:latin typeface="Nunito"/>
                          <a:ea typeface="Nunito"/>
                          <a:cs typeface="Nunito"/>
                          <a:sym typeface="Nunito"/>
                        </a:rPr>
                        <a:t>160.000</a:t>
                      </a:r>
                      <a:endParaRPr b="1" sz="1600">
                        <a:solidFill>
                          <a:schemeClr val="dk1"/>
                        </a:solidFill>
                        <a:latin typeface="Nunito"/>
                        <a:ea typeface="Nunito"/>
                        <a:cs typeface="Nunito"/>
                        <a:sym typeface="Nunito"/>
                      </a:endParaRPr>
                    </a:p>
                  </a:txBody>
                  <a:tcPr marT="91425" marB="91425" marR="91425" marL="91425"/>
                </a:tc>
              </a:tr>
              <a:tr h="501550">
                <a:tc>
                  <a:txBody>
                    <a:bodyPr>
                      <a:noAutofit/>
                    </a:bodyPr>
                    <a:lstStyle/>
                    <a:p>
                      <a:pPr indent="0" lvl="0" marL="0" rtl="0" algn="ctr">
                        <a:spcBef>
                          <a:spcPts val="0"/>
                        </a:spcBef>
                        <a:spcAft>
                          <a:spcPts val="0"/>
                        </a:spcAft>
                        <a:buNone/>
                      </a:pPr>
                      <a:r>
                        <a:rPr b="1" lang="es" sz="1600">
                          <a:solidFill>
                            <a:schemeClr val="dk1"/>
                          </a:solidFill>
                          <a:latin typeface="Nunito"/>
                          <a:ea typeface="Nunito"/>
                          <a:cs typeface="Nunito"/>
                          <a:sym typeface="Nunito"/>
                        </a:rPr>
                        <a:t>5 aa.</a:t>
                      </a:r>
                      <a:endParaRPr b="1" sz="1600">
                        <a:solidFill>
                          <a:schemeClr val="dk1"/>
                        </a:solidFill>
                        <a:latin typeface="Nunito"/>
                        <a:ea typeface="Nunito"/>
                        <a:cs typeface="Nunito"/>
                        <a:sym typeface="Nunito"/>
                      </a:endParaRPr>
                    </a:p>
                  </a:txBody>
                  <a:tcPr marT="91425" marB="91425" marR="91425" marL="91425"/>
                </a:tc>
                <a:tc>
                  <a:txBody>
                    <a:bodyPr>
                      <a:noAutofit/>
                    </a:bodyPr>
                    <a:lstStyle/>
                    <a:p>
                      <a:pPr indent="0" lvl="0" marL="0" algn="ctr">
                        <a:spcBef>
                          <a:spcPts val="0"/>
                        </a:spcBef>
                        <a:spcAft>
                          <a:spcPts val="0"/>
                        </a:spcAft>
                        <a:buNone/>
                      </a:pPr>
                      <a:r>
                        <a:rPr b="1" lang="es" sz="1600">
                          <a:solidFill>
                            <a:schemeClr val="dk1"/>
                          </a:solidFill>
                          <a:latin typeface="Nunito"/>
                          <a:ea typeface="Nunito"/>
                          <a:cs typeface="Nunito"/>
                          <a:sym typeface="Nunito"/>
                        </a:rPr>
                        <a:t>3.200.000</a:t>
                      </a:r>
                      <a:endParaRPr b="1" sz="1600">
                        <a:solidFill>
                          <a:schemeClr val="dk1"/>
                        </a:solidFill>
                        <a:latin typeface="Nunito"/>
                        <a:ea typeface="Nunito"/>
                        <a:cs typeface="Nunito"/>
                        <a:sym typeface="Nunito"/>
                      </a:endParaRPr>
                    </a:p>
                  </a:txBody>
                  <a:tcPr marT="91425" marB="91425" marR="91425" marL="91425"/>
                </a:tc>
              </a:tr>
              <a:tr h="501550">
                <a:tc>
                  <a:txBody>
                    <a:bodyPr>
                      <a:noAutofit/>
                    </a:bodyPr>
                    <a:lstStyle/>
                    <a:p>
                      <a:pPr indent="0" lvl="0" marL="0" rtl="0" algn="ctr">
                        <a:spcBef>
                          <a:spcPts val="0"/>
                        </a:spcBef>
                        <a:spcAft>
                          <a:spcPts val="0"/>
                        </a:spcAft>
                        <a:buNone/>
                      </a:pPr>
                      <a:r>
                        <a:rPr b="1" lang="es" sz="1600">
                          <a:solidFill>
                            <a:schemeClr val="dk1"/>
                          </a:solidFill>
                          <a:latin typeface="Nunito"/>
                          <a:ea typeface="Nunito"/>
                          <a:cs typeface="Nunito"/>
                          <a:sym typeface="Nunito"/>
                        </a:rPr>
                        <a:t>10 aa.</a:t>
                      </a:r>
                      <a:endParaRPr b="1" sz="1600">
                        <a:solidFill>
                          <a:schemeClr val="dk1"/>
                        </a:solidFill>
                        <a:latin typeface="Nunito"/>
                        <a:ea typeface="Nunito"/>
                        <a:cs typeface="Nunito"/>
                        <a:sym typeface="Nunito"/>
                      </a:endParaRPr>
                    </a:p>
                  </a:txBody>
                  <a:tcPr marT="91425" marB="91425" marR="91425" marL="91425"/>
                </a:tc>
                <a:tc>
                  <a:txBody>
                    <a:bodyPr>
                      <a:noAutofit/>
                    </a:bodyPr>
                    <a:lstStyle/>
                    <a:p>
                      <a:pPr indent="0" lvl="0" marL="0" algn="ctr">
                        <a:spcBef>
                          <a:spcPts val="0"/>
                        </a:spcBef>
                        <a:spcAft>
                          <a:spcPts val="0"/>
                        </a:spcAft>
                        <a:buNone/>
                      </a:pPr>
                      <a:r>
                        <a:rPr b="1" lang="es" sz="1600">
                          <a:solidFill>
                            <a:schemeClr val="dk1"/>
                          </a:solidFill>
                          <a:latin typeface="Nunito"/>
                          <a:ea typeface="Nunito"/>
                          <a:cs typeface="Nunito"/>
                          <a:sym typeface="Nunito"/>
                        </a:rPr>
                        <a:t>1,024×10</a:t>
                      </a:r>
                      <a:r>
                        <a:rPr b="1" baseline="30000" lang="es" sz="1600">
                          <a:solidFill>
                            <a:schemeClr val="dk1"/>
                          </a:solidFill>
                          <a:latin typeface="Nunito"/>
                          <a:ea typeface="Nunito"/>
                          <a:cs typeface="Nunito"/>
                          <a:sym typeface="Nunito"/>
                        </a:rPr>
                        <a:t>13</a:t>
                      </a:r>
                      <a:endParaRPr b="1" sz="1600">
                        <a:solidFill>
                          <a:schemeClr val="dk1"/>
                        </a:solidFill>
                        <a:latin typeface="Nunito"/>
                        <a:ea typeface="Nunito"/>
                        <a:cs typeface="Nunito"/>
                        <a:sym typeface="Nunito"/>
                      </a:endParaRPr>
                    </a:p>
                  </a:txBody>
                  <a:tcPr marT="91425" marB="91425" marR="91425" marL="91425"/>
                </a:tc>
              </a:tr>
              <a:tr h="501550">
                <a:tc>
                  <a:txBody>
                    <a:bodyPr>
                      <a:noAutofit/>
                    </a:bodyPr>
                    <a:lstStyle/>
                    <a:p>
                      <a:pPr indent="0" lvl="0" marL="0" rtl="0" algn="ctr">
                        <a:spcBef>
                          <a:spcPts val="0"/>
                        </a:spcBef>
                        <a:spcAft>
                          <a:spcPts val="0"/>
                        </a:spcAft>
                        <a:buNone/>
                      </a:pPr>
                      <a:r>
                        <a:rPr b="1" lang="es" sz="1600">
                          <a:solidFill>
                            <a:schemeClr val="dk1"/>
                          </a:solidFill>
                          <a:latin typeface="Nunito"/>
                          <a:ea typeface="Nunito"/>
                          <a:cs typeface="Nunito"/>
                          <a:sym typeface="Nunito"/>
                        </a:rPr>
                        <a:t>20 aa.</a:t>
                      </a:r>
                      <a:endParaRPr b="1" sz="1600">
                        <a:solidFill>
                          <a:schemeClr val="dk1"/>
                        </a:solidFill>
                        <a:latin typeface="Nunito"/>
                        <a:ea typeface="Nunito"/>
                        <a:cs typeface="Nunito"/>
                        <a:sym typeface="Nunito"/>
                      </a:endParaRPr>
                    </a:p>
                  </a:txBody>
                  <a:tcPr marT="91425" marB="91425" marR="91425" marL="91425"/>
                </a:tc>
                <a:tc>
                  <a:txBody>
                    <a:bodyPr>
                      <a:noAutofit/>
                    </a:bodyPr>
                    <a:lstStyle/>
                    <a:p>
                      <a:pPr indent="0" lvl="0" marL="0" algn="ctr">
                        <a:spcBef>
                          <a:spcPts val="0"/>
                        </a:spcBef>
                        <a:spcAft>
                          <a:spcPts val="0"/>
                        </a:spcAft>
                        <a:buNone/>
                      </a:pPr>
                      <a:r>
                        <a:rPr b="1" lang="es" sz="1600">
                          <a:solidFill>
                            <a:schemeClr val="dk1"/>
                          </a:solidFill>
                          <a:latin typeface="Nunito"/>
                          <a:ea typeface="Nunito"/>
                          <a:cs typeface="Nunito"/>
                          <a:sym typeface="Nunito"/>
                        </a:rPr>
                        <a:t>1,049×10</a:t>
                      </a:r>
                      <a:r>
                        <a:rPr b="1" baseline="30000" lang="es" sz="1600">
                          <a:solidFill>
                            <a:schemeClr val="dk1"/>
                          </a:solidFill>
                          <a:latin typeface="Nunito"/>
                          <a:ea typeface="Nunito"/>
                          <a:cs typeface="Nunito"/>
                          <a:sym typeface="Nunito"/>
                        </a:rPr>
                        <a:t>26</a:t>
                      </a:r>
                      <a:endParaRPr b="1" sz="1600">
                        <a:solidFill>
                          <a:schemeClr val="dk1"/>
                        </a:solidFill>
                        <a:latin typeface="Nunito"/>
                        <a:ea typeface="Nunito"/>
                        <a:cs typeface="Nunito"/>
                        <a:sym typeface="Nunito"/>
                      </a:endParaRPr>
                    </a:p>
                  </a:txBody>
                  <a:tcPr marT="91425" marB="91425" marR="91425" marL="91425"/>
                </a:tc>
              </a:tr>
              <a:tr h="501550">
                <a:tc>
                  <a:txBody>
                    <a:bodyPr>
                      <a:noAutofit/>
                    </a:bodyPr>
                    <a:lstStyle/>
                    <a:p>
                      <a:pPr indent="0" lvl="0" marL="0" rtl="0" algn="ctr">
                        <a:spcBef>
                          <a:spcPts val="0"/>
                        </a:spcBef>
                        <a:spcAft>
                          <a:spcPts val="0"/>
                        </a:spcAft>
                        <a:buNone/>
                      </a:pPr>
                      <a:r>
                        <a:rPr b="1" lang="es" sz="1600">
                          <a:solidFill>
                            <a:schemeClr val="dk1"/>
                          </a:solidFill>
                          <a:latin typeface="Nunito"/>
                          <a:ea typeface="Nunito"/>
                          <a:cs typeface="Nunito"/>
                          <a:sym typeface="Nunito"/>
                        </a:rPr>
                        <a:t>50 aa.</a:t>
                      </a:r>
                      <a:endParaRPr b="1" sz="1600">
                        <a:solidFill>
                          <a:schemeClr val="dk1"/>
                        </a:solidFill>
                        <a:latin typeface="Nunito"/>
                        <a:ea typeface="Nunito"/>
                        <a:cs typeface="Nunito"/>
                        <a:sym typeface="Nunito"/>
                      </a:endParaRPr>
                    </a:p>
                  </a:txBody>
                  <a:tcPr marT="91425" marB="91425" marR="91425" marL="91425"/>
                </a:tc>
                <a:tc>
                  <a:txBody>
                    <a:bodyPr>
                      <a:noAutofit/>
                    </a:bodyPr>
                    <a:lstStyle/>
                    <a:p>
                      <a:pPr indent="0" lvl="0" marL="0" rtl="0" algn="ctr">
                        <a:spcBef>
                          <a:spcPts val="0"/>
                        </a:spcBef>
                        <a:spcAft>
                          <a:spcPts val="0"/>
                        </a:spcAft>
                        <a:buNone/>
                      </a:pPr>
                      <a:r>
                        <a:rPr b="1" lang="es" sz="1600">
                          <a:solidFill>
                            <a:schemeClr val="dk1"/>
                          </a:solidFill>
                          <a:latin typeface="Nunito"/>
                          <a:ea typeface="Nunito"/>
                          <a:cs typeface="Nunito"/>
                          <a:sym typeface="Nunito"/>
                        </a:rPr>
                        <a:t>1,126×10</a:t>
                      </a:r>
                      <a:r>
                        <a:rPr b="1" baseline="30000" lang="es" sz="1600">
                          <a:solidFill>
                            <a:schemeClr val="dk1"/>
                          </a:solidFill>
                          <a:latin typeface="Nunito"/>
                          <a:ea typeface="Nunito"/>
                          <a:cs typeface="Nunito"/>
                          <a:sym typeface="Nunito"/>
                        </a:rPr>
                        <a:t>65</a:t>
                      </a:r>
                      <a:endParaRPr b="1" sz="1600">
                        <a:solidFill>
                          <a:schemeClr val="dk1"/>
                        </a:solidFill>
                        <a:latin typeface="Nunito"/>
                        <a:ea typeface="Nunito"/>
                        <a:cs typeface="Nunito"/>
                        <a:sym typeface="Nunito"/>
                      </a:endParaRPr>
                    </a:p>
                  </a:txBody>
                  <a:tcPr marT="91425" marB="91425" marR="91425" marL="91425"/>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9" name="Shape 149"/>
        <p:cNvGrpSpPr/>
        <p:nvPr/>
      </p:nvGrpSpPr>
      <p:grpSpPr>
        <a:xfrm>
          <a:off x="0" y="0"/>
          <a:ext cx="0" cy="0"/>
          <a:chOff x="0" y="0"/>
          <a:chExt cx="0" cy="0"/>
        </a:xfrm>
      </p:grpSpPr>
      <p:sp>
        <p:nvSpPr>
          <p:cNvPr id="150" name="Shape 150"/>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s"/>
              <a:t>Algunas técnicas usadas</a:t>
            </a:r>
            <a:endParaRPr/>
          </a:p>
        </p:txBody>
      </p:sp>
      <p:sp>
        <p:nvSpPr>
          <p:cNvPr id="151" name="Shape 151"/>
          <p:cNvSpPr txBox="1"/>
          <p:nvPr>
            <p:ph idx="1" type="body"/>
          </p:nvPr>
        </p:nvSpPr>
        <p:spPr>
          <a:xfrm>
            <a:off x="311700" y="1505700"/>
            <a:ext cx="6396600" cy="30762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rPr b="1" lang="es" sz="1500">
                <a:solidFill>
                  <a:schemeClr val="dk1"/>
                </a:solidFill>
                <a:latin typeface="Nunito"/>
                <a:ea typeface="Nunito"/>
                <a:cs typeface="Nunito"/>
                <a:sym typeface="Nunito"/>
              </a:rPr>
              <a:t>Algoritmo de fuerza bruta (búsqueda exhaustiva):</a:t>
            </a:r>
            <a:endParaRPr b="1" sz="1500">
              <a:solidFill>
                <a:schemeClr val="dk1"/>
              </a:solidFill>
              <a:latin typeface="Nunito"/>
              <a:ea typeface="Nunito"/>
              <a:cs typeface="Nunito"/>
              <a:sym typeface="Nunito"/>
            </a:endParaRPr>
          </a:p>
        </p:txBody>
      </p:sp>
      <p:pic>
        <p:nvPicPr>
          <p:cNvPr id="152" name="Shape 152"/>
          <p:cNvPicPr preferRelativeResize="0"/>
          <p:nvPr/>
        </p:nvPicPr>
        <p:blipFill>
          <a:blip r:embed="rId3">
            <a:alphaModFix/>
          </a:blip>
          <a:stretch>
            <a:fillRect/>
          </a:stretch>
        </p:blipFill>
        <p:spPr>
          <a:xfrm>
            <a:off x="1206975" y="2147150"/>
            <a:ext cx="6730050" cy="27137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6" name="Shape 156"/>
        <p:cNvGrpSpPr/>
        <p:nvPr/>
      </p:nvGrpSpPr>
      <p:grpSpPr>
        <a:xfrm>
          <a:off x="0" y="0"/>
          <a:ext cx="0" cy="0"/>
          <a:chOff x="0" y="0"/>
          <a:chExt cx="0" cy="0"/>
        </a:xfrm>
      </p:grpSpPr>
      <p:sp>
        <p:nvSpPr>
          <p:cNvPr id="157" name="Shape 157"/>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s"/>
              <a:t>Algunas técnicas usadas (2)</a:t>
            </a:r>
            <a:endParaRPr/>
          </a:p>
          <a:p>
            <a:pPr indent="0" lvl="0" marL="0">
              <a:spcBef>
                <a:spcPts val="0"/>
              </a:spcBef>
              <a:spcAft>
                <a:spcPts val="0"/>
              </a:spcAft>
              <a:buNone/>
            </a:pPr>
            <a:r>
              <a:t/>
            </a:r>
            <a:endParaRPr/>
          </a:p>
        </p:txBody>
      </p:sp>
      <p:sp>
        <p:nvSpPr>
          <p:cNvPr id="158" name="Shape 158"/>
          <p:cNvSpPr txBox="1"/>
          <p:nvPr>
            <p:ph idx="1" type="body"/>
          </p:nvPr>
        </p:nvSpPr>
        <p:spPr>
          <a:xfrm>
            <a:off x="311700" y="1505700"/>
            <a:ext cx="3999900" cy="35529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b="1" lang="es" sz="1500">
                <a:solidFill>
                  <a:schemeClr val="dk1"/>
                </a:solidFill>
                <a:latin typeface="Nunito"/>
                <a:ea typeface="Nunito"/>
                <a:cs typeface="Nunito"/>
                <a:sym typeface="Nunito"/>
              </a:rPr>
              <a:t>Algoritmos de búsqueda de strings:</a:t>
            </a:r>
            <a:endParaRPr b="1" sz="1500">
              <a:solidFill>
                <a:schemeClr val="dk1"/>
              </a:solidFill>
              <a:latin typeface="Nunito"/>
              <a:ea typeface="Nunito"/>
              <a:cs typeface="Nunito"/>
              <a:sym typeface="Nunito"/>
            </a:endParaRPr>
          </a:p>
          <a:p>
            <a:pPr indent="0" lvl="0" marL="0">
              <a:spcBef>
                <a:spcPts val="1600"/>
              </a:spcBef>
              <a:spcAft>
                <a:spcPts val="0"/>
              </a:spcAft>
              <a:buNone/>
            </a:pPr>
            <a:r>
              <a:t/>
            </a:r>
            <a:endParaRPr b="1" sz="1500">
              <a:solidFill>
                <a:schemeClr val="dk1"/>
              </a:solidFill>
              <a:latin typeface="Nunito"/>
              <a:ea typeface="Nunito"/>
              <a:cs typeface="Nunito"/>
              <a:sym typeface="Nunito"/>
            </a:endParaRPr>
          </a:p>
          <a:p>
            <a:pPr indent="0" lvl="0" marL="0" rtl="0">
              <a:spcBef>
                <a:spcPts val="1600"/>
              </a:spcBef>
              <a:spcAft>
                <a:spcPts val="0"/>
              </a:spcAft>
              <a:buNone/>
            </a:pPr>
            <a:r>
              <a:rPr b="1" lang="es" sz="1500">
                <a:solidFill>
                  <a:schemeClr val="dk1"/>
                </a:solidFill>
                <a:latin typeface="Nunito"/>
                <a:ea typeface="Nunito"/>
                <a:cs typeface="Nunito"/>
                <a:sym typeface="Nunito"/>
              </a:rPr>
              <a:t>a) Algoritmo de Knuth-Morris-Pratt</a:t>
            </a:r>
            <a:endParaRPr b="1" sz="1500">
              <a:solidFill>
                <a:schemeClr val="dk1"/>
              </a:solidFill>
              <a:latin typeface="Nunito"/>
              <a:ea typeface="Nunito"/>
              <a:cs typeface="Nunito"/>
              <a:sym typeface="Nunito"/>
            </a:endParaRPr>
          </a:p>
          <a:p>
            <a:pPr indent="0" lvl="0" marL="0" rtl="0">
              <a:spcBef>
                <a:spcPts val="1600"/>
              </a:spcBef>
              <a:spcAft>
                <a:spcPts val="0"/>
              </a:spcAft>
              <a:buNone/>
            </a:pPr>
            <a:r>
              <a:t/>
            </a:r>
            <a:endParaRPr b="1" sz="1500">
              <a:solidFill>
                <a:schemeClr val="dk1"/>
              </a:solidFill>
              <a:latin typeface="Nunito"/>
              <a:ea typeface="Nunito"/>
              <a:cs typeface="Nunito"/>
              <a:sym typeface="Nunito"/>
            </a:endParaRPr>
          </a:p>
          <a:p>
            <a:pPr indent="0" lvl="0" marL="0" rtl="0">
              <a:spcBef>
                <a:spcPts val="1600"/>
              </a:spcBef>
              <a:spcAft>
                <a:spcPts val="0"/>
              </a:spcAft>
              <a:buNone/>
            </a:pPr>
            <a:r>
              <a:t/>
            </a:r>
            <a:endParaRPr b="1" sz="1500">
              <a:solidFill>
                <a:schemeClr val="dk1"/>
              </a:solidFill>
              <a:latin typeface="Nunito"/>
              <a:ea typeface="Nunito"/>
              <a:cs typeface="Nunito"/>
              <a:sym typeface="Nunito"/>
            </a:endParaRPr>
          </a:p>
          <a:p>
            <a:pPr indent="0" lvl="0" marL="0">
              <a:spcBef>
                <a:spcPts val="1600"/>
              </a:spcBef>
              <a:spcAft>
                <a:spcPts val="1600"/>
              </a:spcAft>
              <a:buNone/>
            </a:pPr>
            <a:r>
              <a:rPr b="1" lang="es" sz="1500">
                <a:solidFill>
                  <a:schemeClr val="dk1"/>
                </a:solidFill>
                <a:latin typeface="Nunito"/>
                <a:ea typeface="Nunito"/>
                <a:cs typeface="Nunito"/>
                <a:sym typeface="Nunito"/>
              </a:rPr>
              <a:t>b) Algoritmo de Boyer-Moore</a:t>
            </a:r>
            <a:endParaRPr b="1" sz="1500">
              <a:solidFill>
                <a:schemeClr val="dk1"/>
              </a:solidFill>
              <a:latin typeface="Nunito"/>
              <a:ea typeface="Nunito"/>
              <a:cs typeface="Nunito"/>
              <a:sym typeface="Nunito"/>
            </a:endParaRPr>
          </a:p>
        </p:txBody>
      </p:sp>
      <p:pic>
        <p:nvPicPr>
          <p:cNvPr id="159" name="Shape 159"/>
          <p:cNvPicPr preferRelativeResize="0"/>
          <p:nvPr/>
        </p:nvPicPr>
        <p:blipFill>
          <a:blip r:embed="rId3">
            <a:alphaModFix/>
          </a:blip>
          <a:stretch>
            <a:fillRect/>
          </a:stretch>
        </p:blipFill>
        <p:spPr>
          <a:xfrm>
            <a:off x="4769327" y="1877450"/>
            <a:ext cx="3669800" cy="1388575"/>
          </a:xfrm>
          <a:prstGeom prst="rect">
            <a:avLst/>
          </a:prstGeom>
          <a:noFill/>
          <a:ln>
            <a:noFill/>
          </a:ln>
        </p:spPr>
      </p:pic>
      <p:pic>
        <p:nvPicPr>
          <p:cNvPr id="160" name="Shape 160"/>
          <p:cNvPicPr preferRelativeResize="0"/>
          <p:nvPr/>
        </p:nvPicPr>
        <p:blipFill>
          <a:blip r:embed="rId4">
            <a:alphaModFix/>
          </a:blip>
          <a:stretch>
            <a:fillRect/>
          </a:stretch>
        </p:blipFill>
        <p:spPr>
          <a:xfrm>
            <a:off x="4769325" y="3515478"/>
            <a:ext cx="3669800" cy="126584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4" name="Shape 164"/>
        <p:cNvGrpSpPr/>
        <p:nvPr/>
      </p:nvGrpSpPr>
      <p:grpSpPr>
        <a:xfrm>
          <a:off x="0" y="0"/>
          <a:ext cx="0" cy="0"/>
          <a:chOff x="0" y="0"/>
          <a:chExt cx="0" cy="0"/>
        </a:xfrm>
      </p:grpSpPr>
      <p:sp>
        <p:nvSpPr>
          <p:cNvPr id="165" name="Shape 165"/>
          <p:cNvSpPr txBox="1"/>
          <p:nvPr>
            <p:ph type="title"/>
          </p:nvPr>
        </p:nvSpPr>
        <p:spPr>
          <a:xfrm>
            <a:off x="311725" y="500925"/>
            <a:ext cx="3706500" cy="25089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s"/>
              <a:t>Búsqueda de datos indexados</a:t>
            </a:r>
            <a:endParaRPr/>
          </a:p>
          <a:p>
            <a:pPr indent="0" lvl="0" marL="0">
              <a:spcBef>
                <a:spcPts val="0"/>
              </a:spcBef>
              <a:spcAft>
                <a:spcPts val="0"/>
              </a:spcAft>
              <a:buNone/>
            </a:pPr>
            <a:r>
              <a:rPr lang="es"/>
              <a:t>(Indexed Text Searching)</a:t>
            </a:r>
            <a:endParaRPr/>
          </a:p>
        </p:txBody>
      </p:sp>
      <p:sp>
        <p:nvSpPr>
          <p:cNvPr id="166" name="Shape 166"/>
          <p:cNvSpPr txBox="1"/>
          <p:nvPr>
            <p:ph idx="1" type="body"/>
          </p:nvPr>
        </p:nvSpPr>
        <p:spPr>
          <a:xfrm>
            <a:off x="4644675" y="500925"/>
            <a:ext cx="4166400" cy="40986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s">
                <a:solidFill>
                  <a:schemeClr val="dk1"/>
                </a:solidFill>
              </a:rPr>
              <a:t>I</a:t>
            </a:r>
            <a:r>
              <a:rPr b="1" lang="es" sz="1500">
                <a:solidFill>
                  <a:schemeClr val="dk1"/>
                </a:solidFill>
                <a:latin typeface="Nunito"/>
                <a:ea typeface="Nunito"/>
                <a:cs typeface="Nunito"/>
                <a:sym typeface="Nunito"/>
              </a:rPr>
              <a:t>dea clave: Indexar palabra o cadena de strings</a:t>
            </a:r>
            <a:endParaRPr b="1" sz="1500">
              <a:solidFill>
                <a:schemeClr val="dk1"/>
              </a:solidFill>
              <a:latin typeface="Nunito"/>
              <a:ea typeface="Nunito"/>
              <a:cs typeface="Nunito"/>
              <a:sym typeface="Nunito"/>
            </a:endParaRPr>
          </a:p>
          <a:p>
            <a:pPr indent="0" lvl="0" marL="0">
              <a:spcBef>
                <a:spcPts val="1600"/>
              </a:spcBef>
              <a:spcAft>
                <a:spcPts val="0"/>
              </a:spcAft>
              <a:buNone/>
            </a:pPr>
            <a:r>
              <a:rPr b="1" lang="es" sz="1500">
                <a:solidFill>
                  <a:schemeClr val="dk1"/>
                </a:solidFill>
                <a:latin typeface="Nunito"/>
                <a:ea typeface="Nunito"/>
                <a:cs typeface="Nunito"/>
                <a:sym typeface="Nunito"/>
              </a:rPr>
              <a:t>Palabra ejemplo: MISSISSIPPI$</a:t>
            </a:r>
            <a:endParaRPr b="1" sz="1500">
              <a:solidFill>
                <a:schemeClr val="dk1"/>
              </a:solidFill>
              <a:latin typeface="Nunito"/>
              <a:ea typeface="Nunito"/>
              <a:cs typeface="Nunito"/>
              <a:sym typeface="Nunito"/>
            </a:endParaRPr>
          </a:p>
          <a:p>
            <a:pPr indent="0" lvl="0" marL="0">
              <a:spcBef>
                <a:spcPts val="1600"/>
              </a:spcBef>
              <a:spcAft>
                <a:spcPts val="0"/>
              </a:spcAft>
              <a:buNone/>
            </a:pPr>
            <a:r>
              <a:t/>
            </a:r>
            <a:endParaRPr/>
          </a:p>
          <a:p>
            <a:pPr indent="0" lvl="0" marL="0">
              <a:spcBef>
                <a:spcPts val="1600"/>
              </a:spcBef>
              <a:spcAft>
                <a:spcPts val="0"/>
              </a:spcAft>
              <a:buNone/>
            </a:pPr>
            <a:r>
              <a:t/>
            </a:r>
            <a:endParaRPr/>
          </a:p>
          <a:p>
            <a:pPr indent="0" lvl="0" marL="0">
              <a:spcBef>
                <a:spcPts val="1600"/>
              </a:spcBef>
              <a:spcAft>
                <a:spcPts val="0"/>
              </a:spcAft>
              <a:buNone/>
            </a:pPr>
            <a:r>
              <a:t/>
            </a:r>
            <a:endParaRPr/>
          </a:p>
          <a:p>
            <a:pPr indent="0" lvl="0" marL="0">
              <a:spcBef>
                <a:spcPts val="1600"/>
              </a:spcBef>
              <a:spcAft>
                <a:spcPts val="0"/>
              </a:spcAft>
              <a:buNone/>
            </a:pPr>
            <a:r>
              <a:t/>
            </a:r>
            <a:endParaRPr/>
          </a:p>
          <a:p>
            <a:pPr indent="0" lvl="0" marL="0">
              <a:spcBef>
                <a:spcPts val="1600"/>
              </a:spcBef>
              <a:spcAft>
                <a:spcPts val="1600"/>
              </a:spcAft>
              <a:buNone/>
            </a:pPr>
            <a:r>
              <a:rPr b="1" lang="es" sz="1500">
                <a:solidFill>
                  <a:schemeClr val="dk1"/>
                </a:solidFill>
                <a:latin typeface="Nunito"/>
                <a:ea typeface="Nunito"/>
                <a:cs typeface="Nunito"/>
                <a:sym typeface="Nunito"/>
              </a:rPr>
              <a:t>Concepto clave: Sufijo</a:t>
            </a:r>
            <a:endParaRPr b="1" sz="1500">
              <a:solidFill>
                <a:schemeClr val="dk1"/>
              </a:solidFill>
              <a:latin typeface="Nunito"/>
              <a:ea typeface="Nunito"/>
              <a:cs typeface="Nunito"/>
              <a:sym typeface="Nunito"/>
            </a:endParaRPr>
          </a:p>
        </p:txBody>
      </p:sp>
      <p:pic>
        <p:nvPicPr>
          <p:cNvPr id="167" name="Shape 167"/>
          <p:cNvPicPr preferRelativeResize="0"/>
          <p:nvPr/>
        </p:nvPicPr>
        <p:blipFill>
          <a:blip r:embed="rId3">
            <a:alphaModFix/>
          </a:blip>
          <a:stretch>
            <a:fillRect/>
          </a:stretch>
        </p:blipFill>
        <p:spPr>
          <a:xfrm>
            <a:off x="4395034" y="2142150"/>
            <a:ext cx="4665692" cy="8592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1" name="Shape 171"/>
        <p:cNvGrpSpPr/>
        <p:nvPr/>
      </p:nvGrpSpPr>
      <p:grpSpPr>
        <a:xfrm>
          <a:off x="0" y="0"/>
          <a:ext cx="0" cy="0"/>
          <a:chOff x="0" y="0"/>
          <a:chExt cx="0" cy="0"/>
        </a:xfrm>
      </p:grpSpPr>
      <p:sp>
        <p:nvSpPr>
          <p:cNvPr id="172" name="Shape 172"/>
          <p:cNvSpPr txBox="1"/>
          <p:nvPr>
            <p:ph type="title"/>
          </p:nvPr>
        </p:nvSpPr>
        <p:spPr>
          <a:xfrm>
            <a:off x="311725" y="500925"/>
            <a:ext cx="3127500" cy="18291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s"/>
              <a:t>Sufijos</a:t>
            </a:r>
            <a:endParaRPr/>
          </a:p>
        </p:txBody>
      </p:sp>
      <p:sp>
        <p:nvSpPr>
          <p:cNvPr id="173" name="Shape 173"/>
          <p:cNvSpPr txBox="1"/>
          <p:nvPr>
            <p:ph idx="1" type="body"/>
          </p:nvPr>
        </p:nvSpPr>
        <p:spPr>
          <a:xfrm>
            <a:off x="311725" y="2402775"/>
            <a:ext cx="3279000" cy="22980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rPr b="1" lang="es" sz="1500">
                <a:solidFill>
                  <a:schemeClr val="lt1"/>
                </a:solidFill>
                <a:latin typeface="Nunito"/>
                <a:ea typeface="Nunito"/>
                <a:cs typeface="Nunito"/>
                <a:sym typeface="Nunito"/>
              </a:rPr>
              <a:t>S</a:t>
            </a:r>
            <a:r>
              <a:rPr b="1" lang="es" sz="1500">
                <a:solidFill>
                  <a:schemeClr val="lt1"/>
                </a:solidFill>
                <a:latin typeface="Nunito"/>
                <a:ea typeface="Nunito"/>
                <a:cs typeface="Nunito"/>
                <a:sym typeface="Nunito"/>
              </a:rPr>
              <a:t>ector de la palabra que comienza desde un punto medio (que puede ser incluso el comienzo de la palabra) hasta el final</a:t>
            </a:r>
            <a:endParaRPr b="1" sz="1500">
              <a:solidFill>
                <a:schemeClr val="lt1"/>
              </a:solidFill>
              <a:latin typeface="Nunito"/>
              <a:ea typeface="Nunito"/>
              <a:cs typeface="Nunito"/>
              <a:sym typeface="Nunito"/>
            </a:endParaRPr>
          </a:p>
        </p:txBody>
      </p:sp>
      <p:pic>
        <p:nvPicPr>
          <p:cNvPr id="174" name="Shape 174"/>
          <p:cNvPicPr preferRelativeResize="0"/>
          <p:nvPr/>
        </p:nvPicPr>
        <p:blipFill>
          <a:blip r:embed="rId3">
            <a:alphaModFix/>
          </a:blip>
          <a:stretch>
            <a:fillRect/>
          </a:stretch>
        </p:blipFill>
        <p:spPr>
          <a:xfrm>
            <a:off x="5538500" y="409575"/>
            <a:ext cx="2333625" cy="43243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8" name="Shape 178"/>
        <p:cNvGrpSpPr/>
        <p:nvPr/>
      </p:nvGrpSpPr>
      <p:grpSpPr>
        <a:xfrm>
          <a:off x="0" y="0"/>
          <a:ext cx="0" cy="0"/>
          <a:chOff x="0" y="0"/>
          <a:chExt cx="0" cy="0"/>
        </a:xfrm>
      </p:grpSpPr>
      <p:sp>
        <p:nvSpPr>
          <p:cNvPr id="179" name="Shape 179"/>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s"/>
              <a:t>Árbol de sufijos</a:t>
            </a:r>
            <a:endParaRPr/>
          </a:p>
        </p:txBody>
      </p:sp>
      <p:sp>
        <p:nvSpPr>
          <p:cNvPr id="180" name="Shape 180"/>
          <p:cNvSpPr txBox="1"/>
          <p:nvPr>
            <p:ph idx="1" type="body"/>
          </p:nvPr>
        </p:nvSpPr>
        <p:spPr>
          <a:xfrm>
            <a:off x="129725" y="1681925"/>
            <a:ext cx="3999900" cy="30762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b="1" lang="es" sz="1500">
                <a:solidFill>
                  <a:schemeClr val="dk1"/>
                </a:solidFill>
                <a:latin typeface="Nunito"/>
                <a:ea typeface="Nunito"/>
                <a:cs typeface="Nunito"/>
                <a:sym typeface="Nunito"/>
              </a:rPr>
              <a:t>A</a:t>
            </a:r>
            <a:r>
              <a:rPr b="1" lang="es" sz="1500">
                <a:solidFill>
                  <a:schemeClr val="dk1"/>
                </a:solidFill>
                <a:latin typeface="Nunito"/>
                <a:ea typeface="Nunito"/>
                <a:cs typeface="Nunito"/>
                <a:sym typeface="Nunito"/>
              </a:rPr>
              <a:t>lmacenar una cadena de caracteres con “información pre-procesada” sobre su estructura interna.</a:t>
            </a:r>
            <a:endParaRPr b="1" sz="1500">
              <a:solidFill>
                <a:schemeClr val="dk1"/>
              </a:solidFill>
              <a:latin typeface="Nunito"/>
              <a:ea typeface="Nunito"/>
              <a:cs typeface="Nunito"/>
              <a:sym typeface="Nunito"/>
            </a:endParaRPr>
          </a:p>
          <a:p>
            <a:pPr indent="0" lvl="0" marL="0">
              <a:spcBef>
                <a:spcPts val="1600"/>
              </a:spcBef>
              <a:spcAft>
                <a:spcPts val="0"/>
              </a:spcAft>
              <a:buNone/>
            </a:pPr>
            <a:r>
              <a:t/>
            </a:r>
            <a:endParaRPr b="1" sz="1500">
              <a:solidFill>
                <a:schemeClr val="dk1"/>
              </a:solidFill>
              <a:latin typeface="Nunito"/>
              <a:ea typeface="Nunito"/>
              <a:cs typeface="Nunito"/>
              <a:sym typeface="Nunito"/>
            </a:endParaRPr>
          </a:p>
          <a:p>
            <a:pPr indent="0" lvl="0" marL="0">
              <a:spcBef>
                <a:spcPts val="1600"/>
              </a:spcBef>
              <a:spcAft>
                <a:spcPts val="0"/>
              </a:spcAft>
              <a:buNone/>
            </a:pPr>
            <a:r>
              <a:rPr b="1" lang="es" sz="1500">
                <a:solidFill>
                  <a:schemeClr val="dk1"/>
                </a:solidFill>
                <a:latin typeface="Nunito"/>
                <a:ea typeface="Nunito"/>
                <a:cs typeface="Nunito"/>
                <a:sym typeface="Nunito"/>
              </a:rPr>
              <a:t>Ideal para problemas como hallar substrings en común</a:t>
            </a:r>
            <a:endParaRPr b="1" sz="1500">
              <a:solidFill>
                <a:schemeClr val="dk1"/>
              </a:solidFill>
              <a:latin typeface="Nunito"/>
              <a:ea typeface="Nunito"/>
              <a:cs typeface="Nunito"/>
              <a:sym typeface="Nunito"/>
            </a:endParaRPr>
          </a:p>
          <a:p>
            <a:pPr indent="0" lvl="0" marL="0">
              <a:spcBef>
                <a:spcPts val="1600"/>
              </a:spcBef>
              <a:spcAft>
                <a:spcPts val="0"/>
              </a:spcAft>
              <a:buNone/>
            </a:pPr>
            <a:r>
              <a:t/>
            </a:r>
            <a:endParaRPr b="1" sz="1500">
              <a:solidFill>
                <a:schemeClr val="dk1"/>
              </a:solidFill>
              <a:latin typeface="Nunito"/>
              <a:ea typeface="Nunito"/>
              <a:cs typeface="Nunito"/>
              <a:sym typeface="Nunito"/>
            </a:endParaRPr>
          </a:p>
          <a:p>
            <a:pPr indent="0" lvl="0" marL="0">
              <a:spcBef>
                <a:spcPts val="1600"/>
              </a:spcBef>
              <a:spcAft>
                <a:spcPts val="1600"/>
              </a:spcAft>
              <a:buNone/>
            </a:pPr>
            <a:r>
              <a:rPr b="1" lang="es" sz="1500">
                <a:solidFill>
                  <a:schemeClr val="dk1"/>
                </a:solidFill>
                <a:latin typeface="Nunito"/>
                <a:ea typeface="Nunito"/>
                <a:cs typeface="Nunito"/>
                <a:sym typeface="Nunito"/>
              </a:rPr>
              <a:t>Requerimiento implementación: 20n bytes</a:t>
            </a:r>
            <a:endParaRPr b="1" sz="1500">
              <a:solidFill>
                <a:schemeClr val="dk1"/>
              </a:solidFill>
              <a:latin typeface="Nunito"/>
              <a:ea typeface="Nunito"/>
              <a:cs typeface="Nunito"/>
              <a:sym typeface="Nunito"/>
            </a:endParaRPr>
          </a:p>
        </p:txBody>
      </p:sp>
      <p:sp>
        <p:nvSpPr>
          <p:cNvPr id="181" name="Shape 181"/>
          <p:cNvSpPr txBox="1"/>
          <p:nvPr>
            <p:ph idx="2" type="body"/>
          </p:nvPr>
        </p:nvSpPr>
        <p:spPr>
          <a:xfrm>
            <a:off x="4832400" y="1505700"/>
            <a:ext cx="3999900" cy="30762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t/>
            </a:r>
            <a:endParaRPr/>
          </a:p>
        </p:txBody>
      </p:sp>
      <p:pic>
        <p:nvPicPr>
          <p:cNvPr id="182" name="Shape 182"/>
          <p:cNvPicPr preferRelativeResize="0"/>
          <p:nvPr/>
        </p:nvPicPr>
        <p:blipFill>
          <a:blip r:embed="rId3">
            <a:alphaModFix/>
          </a:blip>
          <a:stretch>
            <a:fillRect/>
          </a:stretch>
        </p:blipFill>
        <p:spPr>
          <a:xfrm>
            <a:off x="3956675" y="1505700"/>
            <a:ext cx="5025550" cy="32524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6" name="Shape 186"/>
        <p:cNvGrpSpPr/>
        <p:nvPr/>
      </p:nvGrpSpPr>
      <p:grpSpPr>
        <a:xfrm>
          <a:off x="0" y="0"/>
          <a:ext cx="0" cy="0"/>
          <a:chOff x="0" y="0"/>
          <a:chExt cx="0" cy="0"/>
        </a:xfrm>
      </p:grpSpPr>
      <p:sp>
        <p:nvSpPr>
          <p:cNvPr id="187" name="Shape 187"/>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s"/>
              <a:t>Arreglo de sufijos</a:t>
            </a:r>
            <a:endParaRPr/>
          </a:p>
        </p:txBody>
      </p:sp>
      <p:sp>
        <p:nvSpPr>
          <p:cNvPr id="188" name="Shape 188"/>
          <p:cNvSpPr txBox="1"/>
          <p:nvPr>
            <p:ph idx="1" type="body"/>
          </p:nvPr>
        </p:nvSpPr>
        <p:spPr>
          <a:xfrm>
            <a:off x="311700" y="1505700"/>
            <a:ext cx="3999900" cy="30762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b="1" lang="es" sz="1500">
                <a:solidFill>
                  <a:schemeClr val="dk1"/>
                </a:solidFill>
                <a:latin typeface="Nunito"/>
                <a:ea typeface="Nunito"/>
                <a:cs typeface="Nunito"/>
                <a:sym typeface="Nunito"/>
              </a:rPr>
              <a:t>Similar al árbol de sufijos </a:t>
            </a:r>
            <a:endParaRPr b="1" sz="1500">
              <a:solidFill>
                <a:schemeClr val="dk1"/>
              </a:solidFill>
              <a:latin typeface="Nunito"/>
              <a:ea typeface="Nunito"/>
              <a:cs typeface="Nunito"/>
              <a:sym typeface="Nunito"/>
            </a:endParaRPr>
          </a:p>
          <a:p>
            <a:pPr indent="0" lvl="0" marL="0">
              <a:spcBef>
                <a:spcPts val="1600"/>
              </a:spcBef>
              <a:spcAft>
                <a:spcPts val="0"/>
              </a:spcAft>
              <a:buNone/>
            </a:pPr>
            <a:r>
              <a:rPr b="1" lang="es" sz="1500">
                <a:solidFill>
                  <a:schemeClr val="dk1"/>
                </a:solidFill>
                <a:latin typeface="Nunito"/>
                <a:ea typeface="Nunito"/>
                <a:cs typeface="Nunito"/>
                <a:sym typeface="Nunito"/>
              </a:rPr>
              <a:t>Considera una cadena de texto T</a:t>
            </a:r>
            <a:endParaRPr b="1" sz="1500">
              <a:solidFill>
                <a:schemeClr val="dk1"/>
              </a:solidFill>
              <a:latin typeface="Nunito"/>
              <a:ea typeface="Nunito"/>
              <a:cs typeface="Nunito"/>
              <a:sym typeface="Nunito"/>
            </a:endParaRPr>
          </a:p>
          <a:p>
            <a:pPr indent="0" lvl="0" marL="0">
              <a:spcBef>
                <a:spcPts val="1600"/>
              </a:spcBef>
              <a:spcAft>
                <a:spcPts val="0"/>
              </a:spcAft>
              <a:buNone/>
            </a:pPr>
            <a:r>
              <a:rPr b="1" lang="es" sz="1500">
                <a:solidFill>
                  <a:schemeClr val="dk1"/>
                </a:solidFill>
                <a:latin typeface="Nunito"/>
                <a:ea typeface="Nunito"/>
                <a:cs typeface="Nunito"/>
                <a:sym typeface="Nunito"/>
              </a:rPr>
              <a:t>T[i,j] = subcadena que va desde i hasta j</a:t>
            </a:r>
            <a:endParaRPr b="1" sz="1500">
              <a:solidFill>
                <a:schemeClr val="dk1"/>
              </a:solidFill>
              <a:latin typeface="Nunito"/>
              <a:ea typeface="Nunito"/>
              <a:cs typeface="Nunito"/>
              <a:sym typeface="Nunito"/>
            </a:endParaRPr>
          </a:p>
          <a:p>
            <a:pPr indent="0" lvl="0" marL="0">
              <a:spcBef>
                <a:spcPts val="1600"/>
              </a:spcBef>
              <a:spcAft>
                <a:spcPts val="0"/>
              </a:spcAft>
              <a:buNone/>
            </a:pPr>
            <a:r>
              <a:rPr b="1" lang="es" sz="1500">
                <a:solidFill>
                  <a:schemeClr val="dk1"/>
                </a:solidFill>
                <a:latin typeface="Nunito"/>
                <a:ea typeface="Nunito"/>
                <a:cs typeface="Nunito"/>
                <a:sym typeface="Nunito"/>
              </a:rPr>
              <a:t>Arreglo de sufijos SA[i] cumple que:</a:t>
            </a:r>
            <a:endParaRPr b="1" sz="1500">
              <a:solidFill>
                <a:schemeClr val="dk1"/>
              </a:solidFill>
              <a:latin typeface="Nunito"/>
              <a:ea typeface="Nunito"/>
              <a:cs typeface="Nunito"/>
              <a:sym typeface="Nunito"/>
            </a:endParaRPr>
          </a:p>
          <a:p>
            <a:pPr indent="0" lvl="0" marL="0">
              <a:spcBef>
                <a:spcPts val="1600"/>
              </a:spcBef>
              <a:spcAft>
                <a:spcPts val="1600"/>
              </a:spcAft>
              <a:buNone/>
            </a:pPr>
            <a:r>
              <a:t/>
            </a:r>
            <a:endParaRPr b="1" sz="1500">
              <a:solidFill>
                <a:schemeClr val="dk1"/>
              </a:solidFill>
              <a:latin typeface="Nunito"/>
              <a:ea typeface="Nunito"/>
              <a:cs typeface="Nunito"/>
              <a:sym typeface="Nunito"/>
            </a:endParaRPr>
          </a:p>
        </p:txBody>
      </p:sp>
      <p:sp>
        <p:nvSpPr>
          <p:cNvPr id="189" name="Shape 189"/>
          <p:cNvSpPr txBox="1"/>
          <p:nvPr>
            <p:ph idx="2" type="body"/>
          </p:nvPr>
        </p:nvSpPr>
        <p:spPr>
          <a:xfrm>
            <a:off x="4832400" y="1505700"/>
            <a:ext cx="3999900" cy="30762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t/>
            </a:r>
            <a:endParaRPr/>
          </a:p>
        </p:txBody>
      </p:sp>
      <p:pic>
        <p:nvPicPr>
          <p:cNvPr id="190" name="Shape 190"/>
          <p:cNvPicPr preferRelativeResize="0"/>
          <p:nvPr/>
        </p:nvPicPr>
        <p:blipFill>
          <a:blip r:embed="rId3">
            <a:alphaModFix/>
          </a:blip>
          <a:stretch>
            <a:fillRect/>
          </a:stretch>
        </p:blipFill>
        <p:spPr>
          <a:xfrm>
            <a:off x="5135375" y="1353900"/>
            <a:ext cx="3696925" cy="3789600"/>
          </a:xfrm>
          <a:prstGeom prst="rect">
            <a:avLst/>
          </a:prstGeom>
          <a:noFill/>
          <a:ln>
            <a:noFill/>
          </a:ln>
        </p:spPr>
      </p:pic>
      <p:pic>
        <p:nvPicPr>
          <p:cNvPr id="191" name="Shape 191"/>
          <p:cNvPicPr preferRelativeResize="0"/>
          <p:nvPr/>
        </p:nvPicPr>
        <p:blipFill>
          <a:blip r:embed="rId4">
            <a:alphaModFix/>
          </a:blip>
          <a:stretch>
            <a:fillRect/>
          </a:stretch>
        </p:blipFill>
        <p:spPr>
          <a:xfrm>
            <a:off x="197730" y="3500525"/>
            <a:ext cx="4550400" cy="4905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5" name="Shape 195"/>
        <p:cNvGrpSpPr/>
        <p:nvPr/>
      </p:nvGrpSpPr>
      <p:grpSpPr>
        <a:xfrm>
          <a:off x="0" y="0"/>
          <a:ext cx="0" cy="0"/>
          <a:chOff x="0" y="0"/>
          <a:chExt cx="0" cy="0"/>
        </a:xfrm>
      </p:grpSpPr>
      <p:sp>
        <p:nvSpPr>
          <p:cNvPr id="196" name="Shape 196"/>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s"/>
              <a:t>Arreglo de sufijos (2)</a:t>
            </a:r>
            <a:endParaRPr/>
          </a:p>
        </p:txBody>
      </p:sp>
      <p:sp>
        <p:nvSpPr>
          <p:cNvPr id="197" name="Shape 197"/>
          <p:cNvSpPr txBox="1"/>
          <p:nvPr>
            <p:ph idx="1" type="body"/>
          </p:nvPr>
        </p:nvSpPr>
        <p:spPr>
          <a:xfrm>
            <a:off x="311700" y="1505700"/>
            <a:ext cx="8520600" cy="3076200"/>
          </a:xfrm>
          <a:prstGeom prst="rect">
            <a:avLst/>
          </a:prstGeom>
        </p:spPr>
        <p:txBody>
          <a:bodyPr anchorCtr="0" anchor="t" bIns="91425" lIns="91425" spcFirstLastPara="1" rIns="91425" wrap="square" tIns="91425">
            <a:noAutofit/>
          </a:bodyPr>
          <a:lstStyle/>
          <a:p>
            <a:pPr indent="-323850" lvl="0" marL="457200">
              <a:spcBef>
                <a:spcPts val="0"/>
              </a:spcBef>
              <a:spcAft>
                <a:spcPts val="0"/>
              </a:spcAft>
              <a:buClr>
                <a:schemeClr val="dk1"/>
              </a:buClr>
              <a:buSzPts val="1500"/>
              <a:buFont typeface="Nunito"/>
              <a:buChar char="-"/>
            </a:pPr>
            <a:r>
              <a:rPr b="1" lang="es" sz="1500">
                <a:solidFill>
                  <a:schemeClr val="dk1"/>
                </a:solidFill>
                <a:latin typeface="Nunito"/>
                <a:ea typeface="Nunito"/>
                <a:cs typeface="Nunito"/>
                <a:sym typeface="Nunito"/>
              </a:rPr>
              <a:t>Tamaño del arreglo: 4n bytes</a:t>
            </a:r>
            <a:endParaRPr b="1" sz="1500">
              <a:solidFill>
                <a:schemeClr val="dk1"/>
              </a:solidFill>
              <a:latin typeface="Nunito"/>
              <a:ea typeface="Nunito"/>
              <a:cs typeface="Nunito"/>
              <a:sym typeface="Nunito"/>
            </a:endParaRPr>
          </a:p>
          <a:p>
            <a:pPr indent="-323850" lvl="0" marL="457200">
              <a:spcBef>
                <a:spcPts val="0"/>
              </a:spcBef>
              <a:spcAft>
                <a:spcPts val="0"/>
              </a:spcAft>
              <a:buClr>
                <a:schemeClr val="dk1"/>
              </a:buClr>
              <a:buSzPts val="1500"/>
              <a:buFont typeface="Nunito"/>
              <a:buChar char="-"/>
            </a:pPr>
            <a:r>
              <a:rPr b="1" lang="es" sz="1500">
                <a:solidFill>
                  <a:schemeClr val="dk1"/>
                </a:solidFill>
                <a:latin typeface="Nunito"/>
                <a:ea typeface="Nunito"/>
                <a:cs typeface="Nunito"/>
                <a:sym typeface="Nunito"/>
              </a:rPr>
              <a:t>Cantidad de espacio utilizada es mucho menor que con el árbol de sufijos</a:t>
            </a:r>
            <a:endParaRPr b="1" sz="1500">
              <a:solidFill>
                <a:schemeClr val="dk1"/>
              </a:solidFill>
              <a:latin typeface="Nunito"/>
              <a:ea typeface="Nunito"/>
              <a:cs typeface="Nunito"/>
              <a:sym typeface="Nunito"/>
            </a:endParaRPr>
          </a:p>
        </p:txBody>
      </p:sp>
      <p:pic>
        <p:nvPicPr>
          <p:cNvPr id="198" name="Shape 198"/>
          <p:cNvPicPr preferRelativeResize="0"/>
          <p:nvPr/>
        </p:nvPicPr>
        <p:blipFill>
          <a:blip r:embed="rId3">
            <a:alphaModFix/>
          </a:blip>
          <a:stretch>
            <a:fillRect/>
          </a:stretch>
        </p:blipFill>
        <p:spPr>
          <a:xfrm>
            <a:off x="1081088" y="2686938"/>
            <a:ext cx="6981825" cy="11525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 name="Shape 69"/>
        <p:cNvGrpSpPr/>
        <p:nvPr/>
      </p:nvGrpSpPr>
      <p:grpSpPr>
        <a:xfrm>
          <a:off x="0" y="0"/>
          <a:ext cx="0" cy="0"/>
          <a:chOff x="0" y="0"/>
          <a:chExt cx="0" cy="0"/>
        </a:xfrm>
      </p:grpSpPr>
      <p:sp>
        <p:nvSpPr>
          <p:cNvPr id="70" name="Shape 70"/>
          <p:cNvSpPr txBox="1"/>
          <p:nvPr>
            <p:ph type="title"/>
          </p:nvPr>
        </p:nvSpPr>
        <p:spPr>
          <a:xfrm>
            <a:off x="311725" y="500925"/>
            <a:ext cx="3706500" cy="25089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s"/>
              <a:t>Objetivos</a:t>
            </a:r>
            <a:endParaRPr/>
          </a:p>
        </p:txBody>
      </p:sp>
      <p:sp>
        <p:nvSpPr>
          <p:cNvPr id="71" name="Shape 71"/>
          <p:cNvSpPr txBox="1"/>
          <p:nvPr>
            <p:ph idx="1" type="body"/>
          </p:nvPr>
        </p:nvSpPr>
        <p:spPr>
          <a:xfrm>
            <a:off x="4524825" y="230475"/>
            <a:ext cx="4537200" cy="47673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b="1" lang="es" sz="1500">
                <a:solidFill>
                  <a:schemeClr val="dk1"/>
                </a:solidFill>
                <a:latin typeface="Nunito"/>
                <a:ea typeface="Nunito"/>
                <a:cs typeface="Nunito"/>
                <a:sym typeface="Nunito"/>
              </a:rPr>
              <a:t>Obtener de </a:t>
            </a:r>
            <a:r>
              <a:rPr b="1" lang="es" sz="1500">
                <a:solidFill>
                  <a:schemeClr val="dk1"/>
                </a:solidFill>
                <a:latin typeface="Nunito"/>
                <a:ea typeface="Nunito"/>
                <a:cs typeface="Nunito"/>
                <a:sym typeface="Nunito"/>
              </a:rPr>
              <a:t>una base de datos de proteı́nas lo siguiente:</a:t>
            </a:r>
            <a:endParaRPr b="1" sz="1500">
              <a:solidFill>
                <a:schemeClr val="dk1"/>
              </a:solidFill>
              <a:latin typeface="Nunito"/>
              <a:ea typeface="Nunito"/>
              <a:cs typeface="Nunito"/>
              <a:sym typeface="Nunito"/>
            </a:endParaRPr>
          </a:p>
          <a:p>
            <a:pPr indent="-323850" lvl="0" marL="457200">
              <a:spcBef>
                <a:spcPts val="1600"/>
              </a:spcBef>
              <a:spcAft>
                <a:spcPts val="0"/>
              </a:spcAft>
              <a:buClr>
                <a:schemeClr val="dk1"/>
              </a:buClr>
              <a:buSzPts val="1500"/>
              <a:buFont typeface="Nunito"/>
              <a:buAutoNum type="alphaLcParenR"/>
            </a:pPr>
            <a:r>
              <a:rPr b="1" lang="es" sz="1500">
                <a:solidFill>
                  <a:schemeClr val="dk1"/>
                </a:solidFill>
                <a:latin typeface="Nunito"/>
                <a:ea typeface="Nunito"/>
                <a:cs typeface="Nunito"/>
                <a:sym typeface="Nunito"/>
              </a:rPr>
              <a:t>La cantidad de diferentes fragmentos de proteínas, de largo k entre 1 hasta 50</a:t>
            </a:r>
            <a:endParaRPr b="1" sz="1500">
              <a:solidFill>
                <a:schemeClr val="dk1"/>
              </a:solidFill>
              <a:latin typeface="Nunito"/>
              <a:ea typeface="Nunito"/>
              <a:cs typeface="Nunito"/>
              <a:sym typeface="Nunito"/>
            </a:endParaRPr>
          </a:p>
          <a:p>
            <a:pPr indent="-323850" lvl="0" marL="457200" rtl="0">
              <a:spcBef>
                <a:spcPts val="0"/>
              </a:spcBef>
              <a:spcAft>
                <a:spcPts val="0"/>
              </a:spcAft>
              <a:buClr>
                <a:schemeClr val="dk1"/>
              </a:buClr>
              <a:buSzPts val="1500"/>
              <a:buFont typeface="Nunito"/>
              <a:buAutoNum type="alphaLcParenR"/>
            </a:pPr>
            <a:r>
              <a:rPr b="1" lang="es" sz="1500">
                <a:solidFill>
                  <a:schemeClr val="dk1"/>
                </a:solidFill>
                <a:latin typeface="Nunito"/>
                <a:ea typeface="Nunito"/>
                <a:cs typeface="Nunito"/>
                <a:sym typeface="Nunito"/>
              </a:rPr>
              <a:t>Identificar cuáles son los fragmentos que más se repiten</a:t>
            </a:r>
            <a:endParaRPr b="1" sz="1500">
              <a:solidFill>
                <a:schemeClr val="dk1"/>
              </a:solidFill>
              <a:latin typeface="Nunito"/>
              <a:ea typeface="Nunito"/>
              <a:cs typeface="Nunito"/>
              <a:sym typeface="Nunito"/>
            </a:endParaRPr>
          </a:p>
          <a:p>
            <a:pPr indent="0" lvl="0" marL="0">
              <a:spcBef>
                <a:spcPts val="1600"/>
              </a:spcBef>
              <a:spcAft>
                <a:spcPts val="0"/>
              </a:spcAft>
              <a:buNone/>
            </a:pPr>
            <a:r>
              <a:t/>
            </a:r>
            <a:endParaRPr b="1">
              <a:solidFill>
                <a:schemeClr val="dk1"/>
              </a:solidFill>
              <a:latin typeface="Nunito"/>
              <a:ea typeface="Nunito"/>
              <a:cs typeface="Nunito"/>
              <a:sym typeface="Nunito"/>
            </a:endParaRPr>
          </a:p>
          <a:p>
            <a:pPr indent="0" lvl="0" marL="0">
              <a:spcBef>
                <a:spcPts val="1600"/>
              </a:spcBef>
              <a:spcAft>
                <a:spcPts val="0"/>
              </a:spcAft>
              <a:buNone/>
            </a:pPr>
            <a:r>
              <a:rPr b="1" lang="es" sz="1500">
                <a:solidFill>
                  <a:schemeClr val="dk1"/>
                </a:solidFill>
                <a:latin typeface="Nunito"/>
                <a:ea typeface="Nunito"/>
                <a:cs typeface="Nunito"/>
                <a:sym typeface="Nunito"/>
              </a:rPr>
              <a:t>4 bases de datos usadas:</a:t>
            </a:r>
            <a:endParaRPr b="1" sz="1500">
              <a:solidFill>
                <a:schemeClr val="dk1"/>
              </a:solidFill>
              <a:latin typeface="Nunito"/>
              <a:ea typeface="Nunito"/>
              <a:cs typeface="Nunito"/>
              <a:sym typeface="Nunito"/>
            </a:endParaRPr>
          </a:p>
          <a:p>
            <a:pPr indent="-323850" lvl="0" marL="457200">
              <a:spcBef>
                <a:spcPts val="1600"/>
              </a:spcBef>
              <a:spcAft>
                <a:spcPts val="0"/>
              </a:spcAft>
              <a:buClr>
                <a:schemeClr val="dk1"/>
              </a:buClr>
              <a:buSzPts val="1500"/>
              <a:buFont typeface="Nunito"/>
              <a:buChar char="-"/>
            </a:pPr>
            <a:r>
              <a:rPr b="1" lang="es" sz="1500">
                <a:solidFill>
                  <a:schemeClr val="dk1"/>
                </a:solidFill>
                <a:latin typeface="Nunito"/>
                <a:ea typeface="Nunito"/>
                <a:cs typeface="Nunito"/>
                <a:sym typeface="Nunito"/>
              </a:rPr>
              <a:t>UniProt-SwissProt</a:t>
            </a:r>
            <a:endParaRPr b="1" sz="1500">
              <a:solidFill>
                <a:schemeClr val="dk1"/>
              </a:solidFill>
              <a:latin typeface="Nunito"/>
              <a:ea typeface="Nunito"/>
              <a:cs typeface="Nunito"/>
              <a:sym typeface="Nunito"/>
            </a:endParaRPr>
          </a:p>
          <a:p>
            <a:pPr indent="-323850" lvl="0" marL="457200">
              <a:spcBef>
                <a:spcPts val="0"/>
              </a:spcBef>
              <a:spcAft>
                <a:spcPts val="0"/>
              </a:spcAft>
              <a:buClr>
                <a:schemeClr val="dk1"/>
              </a:buClr>
              <a:buSzPts val="1500"/>
              <a:buFont typeface="Nunito"/>
              <a:buChar char="-"/>
            </a:pPr>
            <a:r>
              <a:rPr b="1" lang="es" sz="1500">
                <a:solidFill>
                  <a:schemeClr val="dk1"/>
                </a:solidFill>
                <a:latin typeface="Nunito"/>
                <a:ea typeface="Nunito"/>
                <a:cs typeface="Nunito"/>
                <a:sym typeface="Nunito"/>
              </a:rPr>
              <a:t>UniProt-TrEMBL</a:t>
            </a:r>
            <a:endParaRPr b="1" sz="1500">
              <a:solidFill>
                <a:schemeClr val="dk1"/>
              </a:solidFill>
              <a:latin typeface="Nunito"/>
              <a:ea typeface="Nunito"/>
              <a:cs typeface="Nunito"/>
              <a:sym typeface="Nunito"/>
            </a:endParaRPr>
          </a:p>
          <a:p>
            <a:pPr indent="-323850" lvl="0" marL="457200">
              <a:spcBef>
                <a:spcPts val="0"/>
              </a:spcBef>
              <a:spcAft>
                <a:spcPts val="0"/>
              </a:spcAft>
              <a:buClr>
                <a:schemeClr val="dk1"/>
              </a:buClr>
              <a:buSzPts val="1500"/>
              <a:buFont typeface="Nunito"/>
              <a:buChar char="-"/>
            </a:pPr>
            <a:r>
              <a:rPr b="1" lang="es" sz="1500">
                <a:solidFill>
                  <a:schemeClr val="dk1"/>
                </a:solidFill>
                <a:latin typeface="Nunito"/>
                <a:ea typeface="Nunito"/>
                <a:cs typeface="Nunito"/>
                <a:sym typeface="Nunito"/>
              </a:rPr>
              <a:t>EROP-Moscow</a:t>
            </a:r>
            <a:endParaRPr b="1" sz="1500">
              <a:solidFill>
                <a:schemeClr val="dk1"/>
              </a:solidFill>
              <a:latin typeface="Nunito"/>
              <a:ea typeface="Nunito"/>
              <a:cs typeface="Nunito"/>
              <a:sym typeface="Nunito"/>
            </a:endParaRPr>
          </a:p>
          <a:p>
            <a:pPr indent="-323850" lvl="0" marL="457200">
              <a:spcBef>
                <a:spcPts val="0"/>
              </a:spcBef>
              <a:spcAft>
                <a:spcPts val="0"/>
              </a:spcAft>
              <a:buClr>
                <a:schemeClr val="dk1"/>
              </a:buClr>
              <a:buSzPts val="1500"/>
              <a:buFont typeface="Nunito"/>
              <a:buChar char="-"/>
            </a:pPr>
            <a:r>
              <a:rPr b="1" lang="es" sz="1500">
                <a:solidFill>
                  <a:schemeClr val="dk1"/>
                </a:solidFill>
                <a:latin typeface="Nunito"/>
                <a:ea typeface="Nunito"/>
                <a:cs typeface="Nunito"/>
                <a:sym typeface="Nunito"/>
              </a:rPr>
              <a:t>Homosapiens (derivada de UniProt-SwissProt)</a:t>
            </a:r>
            <a:endParaRPr b="1" sz="1500">
              <a:solidFill>
                <a:schemeClr val="dk1"/>
              </a:solidFill>
              <a:latin typeface="Nunito"/>
              <a:ea typeface="Nunito"/>
              <a:cs typeface="Nunito"/>
              <a:sym typeface="Nunit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2" name="Shape 202"/>
        <p:cNvGrpSpPr/>
        <p:nvPr/>
      </p:nvGrpSpPr>
      <p:grpSpPr>
        <a:xfrm>
          <a:off x="0" y="0"/>
          <a:ext cx="0" cy="0"/>
          <a:chOff x="0" y="0"/>
          <a:chExt cx="0" cy="0"/>
        </a:xfrm>
      </p:grpSpPr>
      <p:sp>
        <p:nvSpPr>
          <p:cNvPr id="203" name="Shape 203"/>
          <p:cNvSpPr txBox="1"/>
          <p:nvPr>
            <p:ph type="title"/>
          </p:nvPr>
        </p:nvSpPr>
        <p:spPr>
          <a:xfrm>
            <a:off x="311725" y="500925"/>
            <a:ext cx="3127500" cy="7365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s"/>
              <a:t>Arreglo LCP</a:t>
            </a:r>
            <a:endParaRPr/>
          </a:p>
        </p:txBody>
      </p:sp>
      <p:sp>
        <p:nvSpPr>
          <p:cNvPr id="204" name="Shape 204"/>
          <p:cNvSpPr txBox="1"/>
          <p:nvPr>
            <p:ph idx="1" type="body"/>
          </p:nvPr>
        </p:nvSpPr>
        <p:spPr>
          <a:xfrm>
            <a:off x="311700" y="1746850"/>
            <a:ext cx="3127500" cy="2941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b="1" lang="es" sz="1500">
                <a:solidFill>
                  <a:schemeClr val="lt1"/>
                </a:solidFill>
                <a:latin typeface="Nunito"/>
                <a:ea typeface="Nunito"/>
                <a:cs typeface="Nunito"/>
                <a:sym typeface="Nunito"/>
              </a:rPr>
              <a:t>LCP: Prefijo común más largo</a:t>
            </a:r>
            <a:endParaRPr b="1" sz="1500">
              <a:solidFill>
                <a:schemeClr val="lt1"/>
              </a:solidFill>
              <a:latin typeface="Nunito"/>
              <a:ea typeface="Nunito"/>
              <a:cs typeface="Nunito"/>
              <a:sym typeface="Nunito"/>
            </a:endParaRPr>
          </a:p>
          <a:p>
            <a:pPr indent="0" lvl="0" marL="0">
              <a:spcBef>
                <a:spcPts val="1600"/>
              </a:spcBef>
              <a:spcAft>
                <a:spcPts val="1600"/>
              </a:spcAft>
              <a:buNone/>
            </a:pPr>
            <a:r>
              <a:rPr b="1" lang="es" sz="1500">
                <a:solidFill>
                  <a:schemeClr val="lt1"/>
                </a:solidFill>
                <a:latin typeface="Nunito"/>
                <a:ea typeface="Nunito"/>
                <a:cs typeface="Nunito"/>
                <a:sym typeface="Nunito"/>
              </a:rPr>
              <a:t>E</a:t>
            </a:r>
            <a:r>
              <a:rPr b="1" lang="es" sz="1500">
                <a:solidFill>
                  <a:schemeClr val="lt1"/>
                </a:solidFill>
                <a:latin typeface="Nunito"/>
                <a:ea typeface="Nunito"/>
                <a:cs typeface="Nunito"/>
                <a:sym typeface="Nunito"/>
              </a:rPr>
              <a:t>structura auxiliar al arreglo de sufijos, pero que en sus posiciones guarda las longitudes de los prefijos comunes más largos entre todos los pares de sufijos consecutivos correspondientes al arreglo de sufijos.</a:t>
            </a:r>
            <a:endParaRPr b="1" sz="1500">
              <a:solidFill>
                <a:schemeClr val="lt1"/>
              </a:solidFill>
              <a:latin typeface="Nunito"/>
              <a:ea typeface="Nunito"/>
              <a:cs typeface="Nunito"/>
              <a:sym typeface="Nunito"/>
            </a:endParaRPr>
          </a:p>
        </p:txBody>
      </p:sp>
      <p:pic>
        <p:nvPicPr>
          <p:cNvPr id="205" name="Shape 205"/>
          <p:cNvPicPr preferRelativeResize="0"/>
          <p:nvPr/>
        </p:nvPicPr>
        <p:blipFill>
          <a:blip r:embed="rId3">
            <a:alphaModFix/>
          </a:blip>
          <a:stretch>
            <a:fillRect/>
          </a:stretch>
        </p:blipFill>
        <p:spPr>
          <a:xfrm>
            <a:off x="3863700" y="174551"/>
            <a:ext cx="5150550" cy="47943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9" name="Shape 209"/>
        <p:cNvGrpSpPr/>
        <p:nvPr/>
      </p:nvGrpSpPr>
      <p:grpSpPr>
        <a:xfrm>
          <a:off x="0" y="0"/>
          <a:ext cx="0" cy="0"/>
          <a:chOff x="0" y="0"/>
          <a:chExt cx="0" cy="0"/>
        </a:xfrm>
      </p:grpSpPr>
      <p:sp>
        <p:nvSpPr>
          <p:cNvPr id="210" name="Shape 210"/>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s"/>
              <a:t>Arreglo LCP</a:t>
            </a:r>
            <a:endParaRPr/>
          </a:p>
        </p:txBody>
      </p:sp>
      <p:sp>
        <p:nvSpPr>
          <p:cNvPr id="211" name="Shape 211"/>
          <p:cNvSpPr txBox="1"/>
          <p:nvPr>
            <p:ph idx="1" type="body"/>
          </p:nvPr>
        </p:nvSpPr>
        <p:spPr>
          <a:xfrm>
            <a:off x="311700" y="1505700"/>
            <a:ext cx="8520600" cy="3076200"/>
          </a:xfrm>
          <a:prstGeom prst="rect">
            <a:avLst/>
          </a:prstGeom>
        </p:spPr>
        <p:txBody>
          <a:bodyPr anchorCtr="0" anchor="t" bIns="91425" lIns="91425" spcFirstLastPara="1" rIns="91425" wrap="square" tIns="91425">
            <a:noAutofit/>
          </a:bodyPr>
          <a:lstStyle/>
          <a:p>
            <a:pPr indent="-323850" lvl="0" marL="457200">
              <a:spcBef>
                <a:spcPts val="0"/>
              </a:spcBef>
              <a:spcAft>
                <a:spcPts val="0"/>
              </a:spcAft>
              <a:buClr>
                <a:schemeClr val="dk1"/>
              </a:buClr>
              <a:buSzPts val="1500"/>
              <a:buFont typeface="Nunito"/>
              <a:buChar char="-"/>
            </a:pPr>
            <a:r>
              <a:rPr b="1" lang="es" sz="1500">
                <a:solidFill>
                  <a:schemeClr val="dk1"/>
                </a:solidFill>
                <a:latin typeface="Nunito"/>
                <a:ea typeface="Nunito"/>
                <a:cs typeface="Nunito"/>
                <a:sym typeface="Nunito"/>
              </a:rPr>
              <a:t>Se tiene arreglo de sufijos SA y texto T</a:t>
            </a:r>
            <a:endParaRPr b="1" sz="1500">
              <a:solidFill>
                <a:schemeClr val="dk1"/>
              </a:solidFill>
              <a:latin typeface="Nunito"/>
              <a:ea typeface="Nunito"/>
              <a:cs typeface="Nunito"/>
              <a:sym typeface="Nunito"/>
            </a:endParaRPr>
          </a:p>
          <a:p>
            <a:pPr indent="-323850" lvl="0" marL="457200">
              <a:spcBef>
                <a:spcPts val="0"/>
              </a:spcBef>
              <a:spcAft>
                <a:spcPts val="0"/>
              </a:spcAft>
              <a:buClr>
                <a:schemeClr val="dk1"/>
              </a:buClr>
              <a:buSzPts val="1500"/>
              <a:buFont typeface="Nunito"/>
              <a:buChar char="-"/>
            </a:pPr>
            <a:r>
              <a:rPr b="1" lang="es" sz="1500">
                <a:solidFill>
                  <a:schemeClr val="dk1"/>
                </a:solidFill>
                <a:latin typeface="Nunito"/>
                <a:ea typeface="Nunito"/>
                <a:cs typeface="Nunito"/>
                <a:sym typeface="Nunito"/>
              </a:rPr>
              <a:t>T [i, j]: substring de T que va desde la posición i hasta j</a:t>
            </a:r>
            <a:endParaRPr b="1" sz="1500">
              <a:solidFill>
                <a:schemeClr val="dk1"/>
              </a:solidFill>
              <a:latin typeface="Nunito"/>
              <a:ea typeface="Nunito"/>
              <a:cs typeface="Nunito"/>
              <a:sym typeface="Nunito"/>
            </a:endParaRPr>
          </a:p>
          <a:p>
            <a:pPr indent="-323850" lvl="0" marL="457200" rtl="0">
              <a:spcBef>
                <a:spcPts val="0"/>
              </a:spcBef>
              <a:spcAft>
                <a:spcPts val="0"/>
              </a:spcAft>
              <a:buClr>
                <a:schemeClr val="dk1"/>
              </a:buClr>
              <a:buSzPts val="1500"/>
              <a:buFont typeface="Nunito"/>
              <a:buChar char="-"/>
            </a:pPr>
            <a:r>
              <a:rPr b="1" lang="es" sz="1500">
                <a:solidFill>
                  <a:schemeClr val="dk1"/>
                </a:solidFill>
                <a:latin typeface="Nunito"/>
                <a:ea typeface="Nunito"/>
                <a:cs typeface="Nunito"/>
                <a:sym typeface="Nunito"/>
              </a:rPr>
              <a:t>lcp(v, w): largo del prefijo común más largo entre 2 strings v y w</a:t>
            </a:r>
            <a:endParaRPr b="1" sz="1500">
              <a:solidFill>
                <a:schemeClr val="dk1"/>
              </a:solidFill>
              <a:latin typeface="Nunito"/>
              <a:ea typeface="Nunito"/>
              <a:cs typeface="Nunito"/>
              <a:sym typeface="Nunito"/>
            </a:endParaRPr>
          </a:p>
          <a:p>
            <a:pPr indent="0" lvl="0" marL="0" rtl="0">
              <a:spcBef>
                <a:spcPts val="1600"/>
              </a:spcBef>
              <a:spcAft>
                <a:spcPts val="0"/>
              </a:spcAft>
              <a:buNone/>
            </a:pPr>
            <a:r>
              <a:rPr b="1" lang="es" sz="1500">
                <a:solidFill>
                  <a:schemeClr val="dk1"/>
                </a:solidFill>
                <a:latin typeface="Nunito"/>
                <a:ea typeface="Nunito"/>
                <a:cs typeface="Nunito"/>
                <a:sym typeface="Nunito"/>
              </a:rPr>
              <a:t>Se cumple que LCP[0] está indefinido y que:</a:t>
            </a:r>
            <a:endParaRPr b="1" sz="1500">
              <a:solidFill>
                <a:schemeClr val="dk1"/>
              </a:solidFill>
              <a:latin typeface="Nunito"/>
              <a:ea typeface="Nunito"/>
              <a:cs typeface="Nunito"/>
              <a:sym typeface="Nunito"/>
            </a:endParaRPr>
          </a:p>
          <a:p>
            <a:pPr indent="0" lvl="0" marL="0">
              <a:spcBef>
                <a:spcPts val="1600"/>
              </a:spcBef>
              <a:spcAft>
                <a:spcPts val="1600"/>
              </a:spcAft>
              <a:buNone/>
            </a:pPr>
            <a:r>
              <a:t/>
            </a:r>
            <a:endParaRPr b="1" sz="1500">
              <a:solidFill>
                <a:schemeClr val="dk1"/>
              </a:solidFill>
              <a:latin typeface="Nunito"/>
              <a:ea typeface="Nunito"/>
              <a:cs typeface="Nunito"/>
              <a:sym typeface="Nunito"/>
            </a:endParaRPr>
          </a:p>
        </p:txBody>
      </p:sp>
      <p:pic>
        <p:nvPicPr>
          <p:cNvPr id="212" name="Shape 212"/>
          <p:cNvPicPr preferRelativeResize="0"/>
          <p:nvPr/>
        </p:nvPicPr>
        <p:blipFill>
          <a:blip r:embed="rId3">
            <a:alphaModFix/>
          </a:blip>
          <a:stretch>
            <a:fillRect/>
          </a:stretch>
        </p:blipFill>
        <p:spPr>
          <a:xfrm>
            <a:off x="1966550" y="3557250"/>
            <a:ext cx="5429250" cy="1447800"/>
          </a:xfrm>
          <a:prstGeom prst="rect">
            <a:avLst/>
          </a:prstGeom>
          <a:noFill/>
          <a:ln>
            <a:noFill/>
          </a:ln>
        </p:spPr>
      </p:pic>
      <p:pic>
        <p:nvPicPr>
          <p:cNvPr id="213" name="Shape 213"/>
          <p:cNvPicPr preferRelativeResize="0"/>
          <p:nvPr/>
        </p:nvPicPr>
        <p:blipFill>
          <a:blip r:embed="rId4">
            <a:alphaModFix/>
          </a:blip>
          <a:stretch>
            <a:fillRect/>
          </a:stretch>
        </p:blipFill>
        <p:spPr>
          <a:xfrm>
            <a:off x="1264025" y="2930375"/>
            <a:ext cx="6616000" cy="4177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7" name="Shape 217"/>
        <p:cNvGrpSpPr/>
        <p:nvPr/>
      </p:nvGrpSpPr>
      <p:grpSpPr>
        <a:xfrm>
          <a:off x="0" y="0"/>
          <a:ext cx="0" cy="0"/>
          <a:chOff x="0" y="0"/>
          <a:chExt cx="0" cy="0"/>
        </a:xfrm>
      </p:grpSpPr>
      <p:sp>
        <p:nvSpPr>
          <p:cNvPr id="218" name="Shape 218"/>
          <p:cNvSpPr txBox="1"/>
          <p:nvPr>
            <p:ph type="title"/>
          </p:nvPr>
        </p:nvSpPr>
        <p:spPr>
          <a:xfrm>
            <a:off x="311725" y="500925"/>
            <a:ext cx="3706500" cy="25089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s"/>
              <a:t>Implementación</a:t>
            </a:r>
            <a:endParaRPr/>
          </a:p>
        </p:txBody>
      </p:sp>
      <p:sp>
        <p:nvSpPr>
          <p:cNvPr id="219" name="Shape 219"/>
          <p:cNvSpPr txBox="1"/>
          <p:nvPr>
            <p:ph idx="1" type="body"/>
          </p:nvPr>
        </p:nvSpPr>
        <p:spPr>
          <a:xfrm>
            <a:off x="4644675" y="1044900"/>
            <a:ext cx="4166400" cy="40986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b="1" lang="es" sz="1500">
                <a:solidFill>
                  <a:schemeClr val="dk1"/>
                </a:solidFill>
                <a:latin typeface="Nunito"/>
                <a:ea typeface="Nunito"/>
                <a:cs typeface="Nunito"/>
                <a:sym typeface="Nunito"/>
              </a:rPr>
              <a:t>Se siguen 3 etapas:</a:t>
            </a:r>
            <a:endParaRPr b="1" sz="1500">
              <a:solidFill>
                <a:schemeClr val="dk1"/>
              </a:solidFill>
              <a:latin typeface="Nunito"/>
              <a:ea typeface="Nunito"/>
              <a:cs typeface="Nunito"/>
              <a:sym typeface="Nunito"/>
            </a:endParaRPr>
          </a:p>
          <a:p>
            <a:pPr indent="0" lvl="0" marL="0">
              <a:spcBef>
                <a:spcPts val="1600"/>
              </a:spcBef>
              <a:spcAft>
                <a:spcPts val="0"/>
              </a:spcAft>
              <a:buNone/>
            </a:pPr>
            <a:r>
              <a:t/>
            </a:r>
            <a:endParaRPr b="1" sz="1500">
              <a:solidFill>
                <a:schemeClr val="dk1"/>
              </a:solidFill>
              <a:latin typeface="Nunito"/>
              <a:ea typeface="Nunito"/>
              <a:cs typeface="Nunito"/>
              <a:sym typeface="Nunito"/>
            </a:endParaRPr>
          </a:p>
          <a:p>
            <a:pPr indent="-323850" lvl="0" marL="457200" rtl="0">
              <a:spcBef>
                <a:spcPts val="1600"/>
              </a:spcBef>
              <a:spcAft>
                <a:spcPts val="0"/>
              </a:spcAft>
              <a:buClr>
                <a:schemeClr val="dk1"/>
              </a:buClr>
              <a:buSzPts val="1500"/>
              <a:buFont typeface="Nunito"/>
              <a:buAutoNum type="arabicPeriod"/>
            </a:pPr>
            <a:r>
              <a:rPr b="1" lang="es" sz="1500">
                <a:solidFill>
                  <a:schemeClr val="dk1"/>
                </a:solidFill>
                <a:latin typeface="Nunito"/>
                <a:ea typeface="Nunito"/>
                <a:cs typeface="Nunito"/>
                <a:sym typeface="Nunito"/>
              </a:rPr>
              <a:t>Extracción de cadena de proteínas</a:t>
            </a:r>
            <a:endParaRPr b="1" sz="1500">
              <a:solidFill>
                <a:schemeClr val="dk1"/>
              </a:solidFill>
              <a:latin typeface="Nunito"/>
              <a:ea typeface="Nunito"/>
              <a:cs typeface="Nunito"/>
              <a:sym typeface="Nunito"/>
            </a:endParaRPr>
          </a:p>
          <a:p>
            <a:pPr indent="-323850" lvl="0" marL="457200" rtl="0">
              <a:spcBef>
                <a:spcPts val="0"/>
              </a:spcBef>
              <a:spcAft>
                <a:spcPts val="0"/>
              </a:spcAft>
              <a:buClr>
                <a:schemeClr val="dk1"/>
              </a:buClr>
              <a:buSzPts val="1500"/>
              <a:buFont typeface="Nunito"/>
              <a:buAutoNum type="arabicPeriod"/>
            </a:pPr>
            <a:r>
              <a:rPr b="1" lang="es" sz="1500">
                <a:solidFill>
                  <a:schemeClr val="dk1"/>
                </a:solidFill>
                <a:latin typeface="Nunito"/>
                <a:ea typeface="Nunito"/>
                <a:cs typeface="Nunito"/>
                <a:sym typeface="Nunito"/>
              </a:rPr>
              <a:t>Obtención del arreglo de sufijos y arreglo LCP</a:t>
            </a:r>
            <a:endParaRPr b="1" sz="1500">
              <a:solidFill>
                <a:schemeClr val="dk1"/>
              </a:solidFill>
              <a:latin typeface="Nunito"/>
              <a:ea typeface="Nunito"/>
              <a:cs typeface="Nunito"/>
              <a:sym typeface="Nunito"/>
            </a:endParaRPr>
          </a:p>
          <a:p>
            <a:pPr indent="-323850" lvl="0" marL="457200">
              <a:spcBef>
                <a:spcPts val="0"/>
              </a:spcBef>
              <a:spcAft>
                <a:spcPts val="0"/>
              </a:spcAft>
              <a:buClr>
                <a:schemeClr val="dk1"/>
              </a:buClr>
              <a:buSzPts val="1500"/>
              <a:buFont typeface="Nunito"/>
              <a:buAutoNum type="arabicPeriod"/>
            </a:pPr>
            <a:r>
              <a:rPr b="1" lang="es" sz="1500">
                <a:solidFill>
                  <a:schemeClr val="dk1"/>
                </a:solidFill>
                <a:latin typeface="Nunito"/>
                <a:ea typeface="Nunito"/>
                <a:cs typeface="Nunito"/>
                <a:sym typeface="Nunito"/>
              </a:rPr>
              <a:t>Implementación principal</a:t>
            </a:r>
            <a:endParaRPr b="1" sz="1500">
              <a:solidFill>
                <a:schemeClr val="dk1"/>
              </a:solidFill>
              <a:latin typeface="Nunito"/>
              <a:ea typeface="Nunito"/>
              <a:cs typeface="Nunito"/>
              <a:sym typeface="Nunito"/>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3" name="Shape 223"/>
        <p:cNvGrpSpPr/>
        <p:nvPr/>
      </p:nvGrpSpPr>
      <p:grpSpPr>
        <a:xfrm>
          <a:off x="0" y="0"/>
          <a:ext cx="0" cy="0"/>
          <a:chOff x="0" y="0"/>
          <a:chExt cx="0" cy="0"/>
        </a:xfrm>
      </p:grpSpPr>
      <p:sp>
        <p:nvSpPr>
          <p:cNvPr id="224" name="Shape 224"/>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s"/>
              <a:t>Extracción de proteínas</a:t>
            </a:r>
            <a:endParaRPr/>
          </a:p>
        </p:txBody>
      </p:sp>
      <p:pic>
        <p:nvPicPr>
          <p:cNvPr id="225" name="Shape 225"/>
          <p:cNvPicPr preferRelativeResize="0"/>
          <p:nvPr/>
        </p:nvPicPr>
        <p:blipFill>
          <a:blip r:embed="rId3">
            <a:alphaModFix/>
          </a:blip>
          <a:stretch>
            <a:fillRect/>
          </a:stretch>
        </p:blipFill>
        <p:spPr>
          <a:xfrm>
            <a:off x="2035125" y="1396525"/>
            <a:ext cx="5073775" cy="1516075"/>
          </a:xfrm>
          <a:prstGeom prst="rect">
            <a:avLst/>
          </a:prstGeom>
          <a:noFill/>
          <a:ln>
            <a:noFill/>
          </a:ln>
        </p:spPr>
      </p:pic>
      <p:sp>
        <p:nvSpPr>
          <p:cNvPr id="226" name="Shape 226"/>
          <p:cNvSpPr txBox="1"/>
          <p:nvPr/>
        </p:nvSpPr>
        <p:spPr>
          <a:xfrm>
            <a:off x="2035050" y="3954675"/>
            <a:ext cx="5073900" cy="825000"/>
          </a:xfrm>
          <a:prstGeom prst="rect">
            <a:avLst/>
          </a:prstGeom>
          <a:noFill/>
          <a:ln>
            <a:noFill/>
          </a:ln>
        </p:spPr>
        <p:txBody>
          <a:bodyPr anchorCtr="0" anchor="t" bIns="91425" lIns="91425" spcFirstLastPara="1" rIns="91425" wrap="square" tIns="91425">
            <a:noAutofit/>
          </a:bodyPr>
          <a:lstStyle/>
          <a:p>
            <a:pPr indent="0" lvl="0" marL="0" algn="ctr">
              <a:spcBef>
                <a:spcPts val="0"/>
              </a:spcBef>
              <a:spcAft>
                <a:spcPts val="0"/>
              </a:spcAft>
              <a:buNone/>
            </a:pPr>
            <a:r>
              <a:rPr b="1" lang="es" sz="1500">
                <a:solidFill>
                  <a:schemeClr val="dk1"/>
                </a:solidFill>
                <a:latin typeface="Nunito"/>
                <a:ea typeface="Nunito"/>
                <a:cs typeface="Nunito"/>
                <a:sym typeface="Nunito"/>
              </a:rPr>
              <a:t>...EKKTEDFAAEVAAQL$SATVSEINSETDFVA...</a:t>
            </a:r>
            <a:endParaRPr b="1" sz="1500">
              <a:solidFill>
                <a:schemeClr val="dk1"/>
              </a:solidFill>
              <a:latin typeface="Nunito"/>
              <a:ea typeface="Nunito"/>
              <a:cs typeface="Nunito"/>
              <a:sym typeface="Nunito"/>
            </a:endParaRPr>
          </a:p>
        </p:txBody>
      </p:sp>
      <p:sp>
        <p:nvSpPr>
          <p:cNvPr id="227" name="Shape 227"/>
          <p:cNvSpPr/>
          <p:nvPr/>
        </p:nvSpPr>
        <p:spPr>
          <a:xfrm>
            <a:off x="4220275" y="2951088"/>
            <a:ext cx="703500" cy="965100"/>
          </a:xfrm>
          <a:prstGeom prst="downArrow">
            <a:avLst>
              <a:gd fmla="val 50000" name="adj1"/>
              <a:gd fmla="val 50000" name="adj2"/>
            </a:avLst>
          </a:prstGeom>
          <a:solidFill>
            <a:srgbClr val="FFF2CC"/>
          </a:solidFill>
          <a:ln cap="flat" cmpd="sng" w="9525">
            <a:solidFill>
              <a:schemeClr val="dk2"/>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1" name="Shape 231"/>
        <p:cNvGrpSpPr/>
        <p:nvPr/>
      </p:nvGrpSpPr>
      <p:grpSpPr>
        <a:xfrm>
          <a:off x="0" y="0"/>
          <a:ext cx="0" cy="0"/>
          <a:chOff x="0" y="0"/>
          <a:chExt cx="0" cy="0"/>
        </a:xfrm>
      </p:grpSpPr>
      <p:sp>
        <p:nvSpPr>
          <p:cNvPr id="232" name="Shape 232"/>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s"/>
              <a:t>Tamaño cadena base de datos</a:t>
            </a:r>
            <a:endParaRPr/>
          </a:p>
        </p:txBody>
      </p:sp>
      <p:sp>
        <p:nvSpPr>
          <p:cNvPr id="233" name="Shape 233"/>
          <p:cNvSpPr txBox="1"/>
          <p:nvPr>
            <p:ph idx="1" type="body"/>
          </p:nvPr>
        </p:nvSpPr>
        <p:spPr>
          <a:xfrm>
            <a:off x="311700" y="1505700"/>
            <a:ext cx="3999900" cy="30762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t/>
            </a:r>
            <a:endParaRPr/>
          </a:p>
        </p:txBody>
      </p:sp>
      <p:sp>
        <p:nvSpPr>
          <p:cNvPr id="234" name="Shape 234"/>
          <p:cNvSpPr txBox="1"/>
          <p:nvPr>
            <p:ph idx="2" type="body"/>
          </p:nvPr>
        </p:nvSpPr>
        <p:spPr>
          <a:xfrm>
            <a:off x="4832400" y="1505700"/>
            <a:ext cx="3999900" cy="30762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t/>
            </a:r>
            <a:endParaRPr/>
          </a:p>
        </p:txBody>
      </p:sp>
      <p:graphicFrame>
        <p:nvGraphicFramePr>
          <p:cNvPr id="235" name="Shape 235"/>
          <p:cNvGraphicFramePr/>
          <p:nvPr/>
        </p:nvGraphicFramePr>
        <p:xfrm>
          <a:off x="311700" y="1619250"/>
          <a:ext cx="3000000" cy="3000000"/>
        </p:xfrm>
        <a:graphic>
          <a:graphicData uri="http://schemas.openxmlformats.org/drawingml/2006/table">
            <a:tbl>
              <a:tblPr>
                <a:noFill/>
                <a:tableStyleId>{E2BB4E75-BEBE-45BB-B82F-B5132701DBF6}</a:tableStyleId>
              </a:tblPr>
              <a:tblGrid>
                <a:gridCol w="2130150"/>
                <a:gridCol w="2130150"/>
                <a:gridCol w="2130150"/>
                <a:gridCol w="2130150"/>
              </a:tblGrid>
              <a:tr h="381000">
                <a:tc>
                  <a:txBody>
                    <a:bodyPr>
                      <a:noAutofit/>
                    </a:bodyPr>
                    <a:lstStyle/>
                    <a:p>
                      <a:pPr indent="0" lvl="0" marL="0" rtl="0" algn="ctr">
                        <a:spcBef>
                          <a:spcPts val="0"/>
                        </a:spcBef>
                        <a:spcAft>
                          <a:spcPts val="0"/>
                        </a:spcAft>
                        <a:buNone/>
                      </a:pPr>
                      <a:r>
                        <a:rPr b="1" lang="es" sz="1500">
                          <a:latin typeface="Nunito"/>
                          <a:ea typeface="Nunito"/>
                          <a:cs typeface="Nunito"/>
                          <a:sym typeface="Nunito"/>
                        </a:rPr>
                        <a:t>Bases de datos</a:t>
                      </a:r>
                      <a:endParaRPr b="1" sz="1500">
                        <a:latin typeface="Nunito"/>
                        <a:ea typeface="Nunito"/>
                        <a:cs typeface="Nunito"/>
                        <a:sym typeface="Nunito"/>
                      </a:endParaRPr>
                    </a:p>
                  </a:txBody>
                  <a:tcPr marT="91425" marB="91425" marR="91425" marL="91425">
                    <a:lnL cap="flat" cmpd="sng" w="9525">
                      <a:solidFill>
                        <a:srgbClr val="9E9E9E"/>
                      </a:solidFill>
                      <a:prstDash val="solid"/>
                      <a:round/>
                      <a:headEnd len="med" w="med" type="none"/>
                      <a:tailEnd len="med" w="med" type="none"/>
                    </a:lnL>
                    <a:lnR cap="flat" cmpd="sng" w="9525">
                      <a:solidFill>
                        <a:srgbClr val="9E9E9E"/>
                      </a:solidFill>
                      <a:prstDash val="solid"/>
                      <a:round/>
                      <a:headEnd len="med" w="med" type="none"/>
                      <a:tailEnd len="med" w="med" type="none"/>
                    </a:lnR>
                    <a:lnT cap="flat" cmpd="sng" w="9525">
                      <a:solidFill>
                        <a:srgbClr val="9E9E9E"/>
                      </a:solidFill>
                      <a:prstDash val="solid"/>
                      <a:round/>
                      <a:headEnd len="med" w="med" type="none"/>
                      <a:tailEnd len="med" w="med" type="none"/>
                    </a:lnT>
                    <a:lnB cap="flat" cmpd="sng" w="9525">
                      <a:solidFill>
                        <a:srgbClr val="9E9E9E"/>
                      </a:solidFill>
                      <a:prstDash val="solid"/>
                      <a:round/>
                      <a:headEnd len="med" w="med" type="none"/>
                      <a:tailEnd len="med" w="med" type="none"/>
                    </a:lnB>
                    <a:solidFill>
                      <a:schemeClr val="accent3"/>
                    </a:solidFill>
                  </a:tcPr>
                </a:tc>
                <a:tc>
                  <a:txBody>
                    <a:bodyPr>
                      <a:noAutofit/>
                    </a:bodyPr>
                    <a:lstStyle/>
                    <a:p>
                      <a:pPr indent="0" lvl="0" marL="0" rtl="0" algn="ctr">
                        <a:spcBef>
                          <a:spcPts val="0"/>
                        </a:spcBef>
                        <a:spcAft>
                          <a:spcPts val="0"/>
                        </a:spcAft>
                        <a:buNone/>
                      </a:pPr>
                      <a:r>
                        <a:rPr b="1" lang="es" sz="1500">
                          <a:latin typeface="Nunito"/>
                          <a:ea typeface="Nunito"/>
                          <a:cs typeface="Nunito"/>
                          <a:sym typeface="Nunito"/>
                        </a:rPr>
                        <a:t>Cantidad de Proteı́nas </a:t>
                      </a:r>
                      <a:endParaRPr b="1" sz="1500">
                        <a:latin typeface="Nunito"/>
                        <a:ea typeface="Nunito"/>
                        <a:cs typeface="Nunito"/>
                        <a:sym typeface="Nunito"/>
                      </a:endParaRPr>
                    </a:p>
                  </a:txBody>
                  <a:tcPr marT="91425" marB="91425" marR="91425" marL="91425">
                    <a:lnL cap="flat" cmpd="sng" w="9525">
                      <a:solidFill>
                        <a:srgbClr val="9E9E9E"/>
                      </a:solidFill>
                      <a:prstDash val="solid"/>
                      <a:round/>
                      <a:headEnd len="med" w="med" type="none"/>
                      <a:tailEnd len="med" w="med" type="none"/>
                    </a:lnL>
                    <a:lnR cap="flat" cmpd="sng" w="9525">
                      <a:solidFill>
                        <a:srgbClr val="9E9E9E"/>
                      </a:solidFill>
                      <a:prstDash val="solid"/>
                      <a:round/>
                      <a:headEnd len="med" w="med" type="none"/>
                      <a:tailEnd len="med" w="med" type="none"/>
                    </a:lnR>
                    <a:lnT cap="flat" cmpd="sng" w="9525">
                      <a:solidFill>
                        <a:srgbClr val="9E9E9E"/>
                      </a:solidFill>
                      <a:prstDash val="solid"/>
                      <a:round/>
                      <a:headEnd len="med" w="med" type="none"/>
                      <a:tailEnd len="med" w="med" type="none"/>
                    </a:lnT>
                    <a:lnB cap="flat" cmpd="sng" w="9525">
                      <a:solidFill>
                        <a:srgbClr val="9E9E9E"/>
                      </a:solidFill>
                      <a:prstDash val="solid"/>
                      <a:round/>
                      <a:headEnd len="med" w="med" type="none"/>
                      <a:tailEnd len="med" w="med" type="none"/>
                    </a:lnB>
                    <a:solidFill>
                      <a:schemeClr val="accent3"/>
                    </a:solidFill>
                  </a:tcPr>
                </a:tc>
                <a:tc>
                  <a:txBody>
                    <a:bodyPr>
                      <a:noAutofit/>
                    </a:bodyPr>
                    <a:lstStyle/>
                    <a:p>
                      <a:pPr indent="0" lvl="0" marL="0" rtl="0" algn="ctr">
                        <a:spcBef>
                          <a:spcPts val="0"/>
                        </a:spcBef>
                        <a:spcAft>
                          <a:spcPts val="0"/>
                        </a:spcAft>
                        <a:buNone/>
                      </a:pPr>
                      <a:r>
                        <a:rPr b="1" lang="es" sz="1500">
                          <a:latin typeface="Nunito"/>
                          <a:ea typeface="Nunito"/>
                          <a:cs typeface="Nunito"/>
                          <a:sym typeface="Nunito"/>
                        </a:rPr>
                        <a:t>Tamaño (MB)</a:t>
                      </a:r>
                      <a:endParaRPr b="1" sz="1500">
                        <a:latin typeface="Nunito"/>
                        <a:ea typeface="Nunito"/>
                        <a:cs typeface="Nunito"/>
                        <a:sym typeface="Nunito"/>
                      </a:endParaRPr>
                    </a:p>
                  </a:txBody>
                  <a:tcPr marT="91425" marB="91425" marR="91425" marL="91425">
                    <a:lnL cap="flat" cmpd="sng" w="9525">
                      <a:solidFill>
                        <a:srgbClr val="9E9E9E"/>
                      </a:solidFill>
                      <a:prstDash val="solid"/>
                      <a:round/>
                      <a:headEnd len="med" w="med" type="none"/>
                      <a:tailEnd len="med" w="med" type="none"/>
                    </a:lnL>
                    <a:lnR cap="flat" cmpd="sng" w="9525">
                      <a:solidFill>
                        <a:srgbClr val="9E9E9E"/>
                      </a:solidFill>
                      <a:prstDash val="solid"/>
                      <a:round/>
                      <a:headEnd len="med" w="med" type="none"/>
                      <a:tailEnd len="med" w="med" type="none"/>
                    </a:lnR>
                    <a:lnT cap="flat" cmpd="sng" w="9525">
                      <a:solidFill>
                        <a:srgbClr val="9E9E9E"/>
                      </a:solidFill>
                      <a:prstDash val="solid"/>
                      <a:round/>
                      <a:headEnd len="med" w="med" type="none"/>
                      <a:tailEnd len="med" w="med" type="none"/>
                    </a:lnT>
                    <a:lnB cap="flat" cmpd="sng" w="9525">
                      <a:solidFill>
                        <a:srgbClr val="9E9E9E"/>
                      </a:solidFill>
                      <a:prstDash val="solid"/>
                      <a:round/>
                      <a:headEnd len="med" w="med" type="none"/>
                      <a:tailEnd len="med" w="med" type="none"/>
                    </a:lnB>
                    <a:solidFill>
                      <a:schemeClr val="accent3"/>
                    </a:solidFill>
                  </a:tcPr>
                </a:tc>
                <a:tc>
                  <a:txBody>
                    <a:bodyPr>
                      <a:noAutofit/>
                    </a:bodyPr>
                    <a:lstStyle/>
                    <a:p>
                      <a:pPr indent="0" lvl="0" marL="0" algn="ctr">
                        <a:spcBef>
                          <a:spcPts val="0"/>
                        </a:spcBef>
                        <a:spcAft>
                          <a:spcPts val="0"/>
                        </a:spcAft>
                        <a:buNone/>
                      </a:pPr>
                      <a:r>
                        <a:rPr b="1" lang="es" sz="1500">
                          <a:latin typeface="Nunito"/>
                          <a:ea typeface="Nunito"/>
                          <a:cs typeface="Nunito"/>
                          <a:sym typeface="Nunito"/>
                        </a:rPr>
                        <a:t>Tamaño Cadena (MB) </a:t>
                      </a:r>
                      <a:endParaRPr b="1" sz="1500">
                        <a:latin typeface="Nunito"/>
                        <a:ea typeface="Nunito"/>
                        <a:cs typeface="Nunito"/>
                        <a:sym typeface="Nunito"/>
                      </a:endParaRPr>
                    </a:p>
                  </a:txBody>
                  <a:tcPr marT="91425" marB="91425" marR="91425" marL="91425">
                    <a:lnL cap="flat" cmpd="sng" w="9525">
                      <a:solidFill>
                        <a:srgbClr val="9E9E9E"/>
                      </a:solidFill>
                      <a:prstDash val="solid"/>
                      <a:round/>
                      <a:headEnd len="med" w="med" type="none"/>
                      <a:tailEnd len="med" w="med" type="none"/>
                    </a:lnL>
                    <a:lnR cap="flat" cmpd="sng" w="9525">
                      <a:solidFill>
                        <a:srgbClr val="9E9E9E"/>
                      </a:solidFill>
                      <a:prstDash val="solid"/>
                      <a:round/>
                      <a:headEnd len="med" w="med" type="none"/>
                      <a:tailEnd len="med" w="med" type="none"/>
                    </a:lnR>
                    <a:lnT cap="flat" cmpd="sng" w="9525">
                      <a:solidFill>
                        <a:srgbClr val="9E9E9E"/>
                      </a:solidFill>
                      <a:prstDash val="solid"/>
                      <a:round/>
                      <a:headEnd len="med" w="med" type="none"/>
                      <a:tailEnd len="med" w="med" type="none"/>
                    </a:lnT>
                    <a:lnB cap="flat" cmpd="sng" w="9525">
                      <a:solidFill>
                        <a:srgbClr val="9E9E9E"/>
                      </a:solidFill>
                      <a:prstDash val="solid"/>
                      <a:round/>
                      <a:headEnd len="med" w="med" type="none"/>
                      <a:tailEnd len="med" w="med" type="none"/>
                    </a:lnB>
                    <a:solidFill>
                      <a:schemeClr val="accent3"/>
                    </a:solidFill>
                  </a:tcPr>
                </a:tc>
              </a:tr>
              <a:tr h="381000">
                <a:tc>
                  <a:txBody>
                    <a:bodyPr>
                      <a:noAutofit/>
                    </a:bodyPr>
                    <a:lstStyle/>
                    <a:p>
                      <a:pPr indent="0" lvl="0" marL="0" rtl="0" algn="ctr">
                        <a:spcBef>
                          <a:spcPts val="0"/>
                        </a:spcBef>
                        <a:spcAft>
                          <a:spcPts val="0"/>
                        </a:spcAft>
                        <a:buNone/>
                      </a:pPr>
                      <a:r>
                        <a:rPr b="1" lang="es" sz="1500">
                          <a:latin typeface="Nunito"/>
                          <a:ea typeface="Nunito"/>
                          <a:cs typeface="Nunito"/>
                          <a:sym typeface="Nunito"/>
                        </a:rPr>
                        <a:t>SwissProt </a:t>
                      </a:r>
                      <a:endParaRPr b="1" sz="1500">
                        <a:latin typeface="Nunito"/>
                        <a:ea typeface="Nunito"/>
                        <a:cs typeface="Nunito"/>
                        <a:sym typeface="Nunito"/>
                      </a:endParaRPr>
                    </a:p>
                  </a:txBody>
                  <a:tcPr marT="91425" marB="91425" marR="91425" marL="91425">
                    <a:lnL cap="flat" cmpd="sng" w="9525">
                      <a:solidFill>
                        <a:srgbClr val="9E9E9E"/>
                      </a:solidFill>
                      <a:prstDash val="solid"/>
                      <a:round/>
                      <a:headEnd len="med" w="med" type="none"/>
                      <a:tailEnd len="med" w="med" type="none"/>
                    </a:lnL>
                    <a:lnR cap="flat" cmpd="sng" w="9525">
                      <a:solidFill>
                        <a:srgbClr val="9E9E9E"/>
                      </a:solidFill>
                      <a:prstDash val="solid"/>
                      <a:round/>
                      <a:headEnd len="med" w="med" type="none"/>
                      <a:tailEnd len="med" w="med" type="none"/>
                    </a:lnR>
                    <a:lnT cap="flat" cmpd="sng" w="9525">
                      <a:solidFill>
                        <a:srgbClr val="9E9E9E"/>
                      </a:solidFill>
                      <a:prstDash val="solid"/>
                      <a:round/>
                      <a:headEnd len="med" w="med" type="none"/>
                      <a:tailEnd len="med" w="med" type="none"/>
                    </a:lnT>
                    <a:lnB cap="flat" cmpd="sng" w="9525">
                      <a:solidFill>
                        <a:srgbClr val="9E9E9E"/>
                      </a:solidFill>
                      <a:prstDash val="solid"/>
                      <a:round/>
                      <a:headEnd len="med" w="med" type="none"/>
                      <a:tailEnd len="med" w="med" type="none"/>
                    </a:lnB>
                  </a:tcPr>
                </a:tc>
                <a:tc>
                  <a:txBody>
                    <a:bodyPr>
                      <a:noAutofit/>
                    </a:bodyPr>
                    <a:lstStyle/>
                    <a:p>
                      <a:pPr indent="0" lvl="0" marL="0" rtl="0" algn="ctr">
                        <a:spcBef>
                          <a:spcPts val="0"/>
                        </a:spcBef>
                        <a:spcAft>
                          <a:spcPts val="0"/>
                        </a:spcAft>
                        <a:buNone/>
                      </a:pPr>
                      <a:r>
                        <a:rPr b="1" lang="es" sz="1500">
                          <a:latin typeface="Nunito"/>
                          <a:ea typeface="Nunito"/>
                          <a:cs typeface="Nunito"/>
                          <a:sym typeface="Nunito"/>
                        </a:rPr>
                        <a:t>555.426 </a:t>
                      </a:r>
                      <a:endParaRPr b="1" sz="1500">
                        <a:latin typeface="Nunito"/>
                        <a:ea typeface="Nunito"/>
                        <a:cs typeface="Nunito"/>
                        <a:sym typeface="Nunito"/>
                      </a:endParaRPr>
                    </a:p>
                  </a:txBody>
                  <a:tcPr marT="91425" marB="91425" marR="91425" marL="91425">
                    <a:lnL cap="flat" cmpd="sng" w="9525">
                      <a:solidFill>
                        <a:srgbClr val="9E9E9E"/>
                      </a:solidFill>
                      <a:prstDash val="solid"/>
                      <a:round/>
                      <a:headEnd len="med" w="med" type="none"/>
                      <a:tailEnd len="med" w="med" type="none"/>
                    </a:lnL>
                    <a:lnR cap="flat" cmpd="sng" w="9525">
                      <a:solidFill>
                        <a:srgbClr val="9E9E9E"/>
                      </a:solidFill>
                      <a:prstDash val="solid"/>
                      <a:round/>
                      <a:headEnd len="med" w="med" type="none"/>
                      <a:tailEnd len="med" w="med" type="none"/>
                    </a:lnR>
                    <a:lnT cap="flat" cmpd="sng" w="9525">
                      <a:solidFill>
                        <a:srgbClr val="9E9E9E"/>
                      </a:solidFill>
                      <a:prstDash val="solid"/>
                      <a:round/>
                      <a:headEnd len="med" w="med" type="none"/>
                      <a:tailEnd len="med" w="med" type="none"/>
                    </a:lnT>
                    <a:lnB cap="flat" cmpd="sng" w="9525">
                      <a:solidFill>
                        <a:srgbClr val="9E9E9E"/>
                      </a:solidFill>
                      <a:prstDash val="solid"/>
                      <a:round/>
                      <a:headEnd len="med" w="med" type="none"/>
                      <a:tailEnd len="med" w="med" type="none"/>
                    </a:lnB>
                  </a:tcPr>
                </a:tc>
                <a:tc>
                  <a:txBody>
                    <a:bodyPr>
                      <a:noAutofit/>
                    </a:bodyPr>
                    <a:lstStyle/>
                    <a:p>
                      <a:pPr indent="0" lvl="0" marL="0" rtl="0" algn="ctr">
                        <a:spcBef>
                          <a:spcPts val="0"/>
                        </a:spcBef>
                        <a:spcAft>
                          <a:spcPts val="0"/>
                        </a:spcAft>
                        <a:buNone/>
                      </a:pPr>
                      <a:r>
                        <a:rPr b="1" lang="es" sz="1500">
                          <a:latin typeface="Nunito"/>
                          <a:ea typeface="Nunito"/>
                          <a:cs typeface="Nunito"/>
                          <a:sym typeface="Nunito"/>
                        </a:rPr>
                        <a:t>268,3</a:t>
                      </a:r>
                      <a:endParaRPr b="1" sz="1500">
                        <a:latin typeface="Nunito"/>
                        <a:ea typeface="Nunito"/>
                        <a:cs typeface="Nunito"/>
                        <a:sym typeface="Nunito"/>
                      </a:endParaRPr>
                    </a:p>
                  </a:txBody>
                  <a:tcPr marT="91425" marB="91425" marR="91425" marL="91425">
                    <a:lnL cap="flat" cmpd="sng" w="9525">
                      <a:solidFill>
                        <a:srgbClr val="9E9E9E"/>
                      </a:solidFill>
                      <a:prstDash val="solid"/>
                      <a:round/>
                      <a:headEnd len="med" w="med" type="none"/>
                      <a:tailEnd len="med" w="med" type="none"/>
                    </a:lnL>
                    <a:lnR cap="flat" cmpd="sng" w="9525">
                      <a:solidFill>
                        <a:srgbClr val="9E9E9E"/>
                      </a:solidFill>
                      <a:prstDash val="solid"/>
                      <a:round/>
                      <a:headEnd len="med" w="med" type="none"/>
                      <a:tailEnd len="med" w="med" type="none"/>
                    </a:lnR>
                    <a:lnT cap="flat" cmpd="sng" w="9525">
                      <a:solidFill>
                        <a:srgbClr val="9E9E9E"/>
                      </a:solidFill>
                      <a:prstDash val="solid"/>
                      <a:round/>
                      <a:headEnd len="med" w="med" type="none"/>
                      <a:tailEnd len="med" w="med" type="none"/>
                    </a:lnT>
                    <a:lnB cap="flat" cmpd="sng" w="9525">
                      <a:solidFill>
                        <a:srgbClr val="9E9E9E"/>
                      </a:solidFill>
                      <a:prstDash val="solid"/>
                      <a:round/>
                      <a:headEnd len="med" w="med" type="none"/>
                      <a:tailEnd len="med" w="med" type="none"/>
                    </a:lnB>
                  </a:tcPr>
                </a:tc>
                <a:tc>
                  <a:txBody>
                    <a:bodyPr>
                      <a:noAutofit/>
                    </a:bodyPr>
                    <a:lstStyle/>
                    <a:p>
                      <a:pPr indent="0" lvl="0" marL="0" algn="ctr">
                        <a:spcBef>
                          <a:spcPts val="0"/>
                        </a:spcBef>
                        <a:spcAft>
                          <a:spcPts val="0"/>
                        </a:spcAft>
                        <a:buNone/>
                      </a:pPr>
                      <a:r>
                        <a:rPr b="1" lang="es" sz="1500">
                          <a:latin typeface="Nunito"/>
                          <a:ea typeface="Nunito"/>
                          <a:cs typeface="Nunito"/>
                          <a:sym typeface="Nunito"/>
                        </a:rPr>
                        <a:t>199,5</a:t>
                      </a:r>
                      <a:endParaRPr b="1" sz="1500">
                        <a:latin typeface="Nunito"/>
                        <a:ea typeface="Nunito"/>
                        <a:cs typeface="Nunito"/>
                        <a:sym typeface="Nunito"/>
                      </a:endParaRPr>
                    </a:p>
                  </a:txBody>
                  <a:tcPr marT="91425" marB="91425" marR="91425" marL="91425">
                    <a:lnL cap="flat" cmpd="sng" w="9525">
                      <a:solidFill>
                        <a:srgbClr val="9E9E9E"/>
                      </a:solidFill>
                      <a:prstDash val="solid"/>
                      <a:round/>
                      <a:headEnd len="med" w="med" type="none"/>
                      <a:tailEnd len="med" w="med" type="none"/>
                    </a:lnL>
                    <a:lnT cap="flat" cmpd="sng" w="9525">
                      <a:solidFill>
                        <a:srgbClr val="9E9E9E"/>
                      </a:solidFill>
                      <a:prstDash val="solid"/>
                      <a:round/>
                      <a:headEnd len="med" w="med" type="none"/>
                      <a:tailEnd len="med" w="med" type="none"/>
                    </a:lnT>
                  </a:tcPr>
                </a:tc>
              </a:tr>
              <a:tr h="381000">
                <a:tc>
                  <a:txBody>
                    <a:bodyPr>
                      <a:noAutofit/>
                    </a:bodyPr>
                    <a:lstStyle/>
                    <a:p>
                      <a:pPr indent="0" lvl="0" marL="0" rtl="0" algn="ctr">
                        <a:spcBef>
                          <a:spcPts val="0"/>
                        </a:spcBef>
                        <a:spcAft>
                          <a:spcPts val="0"/>
                        </a:spcAft>
                        <a:buNone/>
                      </a:pPr>
                      <a:r>
                        <a:rPr b="1" lang="es" sz="1500">
                          <a:latin typeface="Nunito"/>
                          <a:ea typeface="Nunito"/>
                          <a:cs typeface="Nunito"/>
                          <a:sym typeface="Nunito"/>
                        </a:rPr>
                        <a:t>TrEMBL </a:t>
                      </a:r>
                      <a:endParaRPr b="1" sz="1500">
                        <a:latin typeface="Nunito"/>
                        <a:ea typeface="Nunito"/>
                        <a:cs typeface="Nunito"/>
                        <a:sym typeface="Nunito"/>
                      </a:endParaRPr>
                    </a:p>
                  </a:txBody>
                  <a:tcPr marT="91425" marB="91425" marR="91425" marL="91425">
                    <a:lnL cap="flat" cmpd="sng" w="9525">
                      <a:solidFill>
                        <a:srgbClr val="9E9E9E"/>
                      </a:solidFill>
                      <a:prstDash val="solid"/>
                      <a:round/>
                      <a:headEnd len="med" w="med" type="none"/>
                      <a:tailEnd len="med" w="med" type="none"/>
                    </a:lnL>
                    <a:lnR cap="flat" cmpd="sng" w="9525">
                      <a:solidFill>
                        <a:srgbClr val="9E9E9E"/>
                      </a:solidFill>
                      <a:prstDash val="solid"/>
                      <a:round/>
                      <a:headEnd len="med" w="med" type="none"/>
                      <a:tailEnd len="med" w="med" type="none"/>
                    </a:lnR>
                    <a:lnT cap="flat" cmpd="sng" w="9525">
                      <a:solidFill>
                        <a:srgbClr val="9E9E9E"/>
                      </a:solidFill>
                      <a:prstDash val="solid"/>
                      <a:round/>
                      <a:headEnd len="med" w="med" type="none"/>
                      <a:tailEnd len="med" w="med" type="none"/>
                    </a:lnT>
                    <a:lnB cap="flat" cmpd="sng" w="9525">
                      <a:solidFill>
                        <a:srgbClr val="9E9E9E"/>
                      </a:solidFill>
                      <a:prstDash val="solid"/>
                      <a:round/>
                      <a:headEnd len="med" w="med" type="none"/>
                      <a:tailEnd len="med" w="med" type="none"/>
                    </a:lnB>
                  </a:tcPr>
                </a:tc>
                <a:tc>
                  <a:txBody>
                    <a:bodyPr>
                      <a:noAutofit/>
                    </a:bodyPr>
                    <a:lstStyle/>
                    <a:p>
                      <a:pPr indent="0" lvl="0" marL="0" rtl="0" algn="ctr">
                        <a:spcBef>
                          <a:spcPts val="0"/>
                        </a:spcBef>
                        <a:spcAft>
                          <a:spcPts val="0"/>
                        </a:spcAft>
                        <a:buNone/>
                      </a:pPr>
                      <a:r>
                        <a:rPr b="1" lang="es" sz="1500">
                          <a:latin typeface="Nunito"/>
                          <a:ea typeface="Nunito"/>
                          <a:cs typeface="Nunito"/>
                          <a:sym typeface="Nunito"/>
                        </a:rPr>
                        <a:t>89.396.316 </a:t>
                      </a:r>
                      <a:endParaRPr b="1" sz="1500">
                        <a:latin typeface="Nunito"/>
                        <a:ea typeface="Nunito"/>
                        <a:cs typeface="Nunito"/>
                        <a:sym typeface="Nunito"/>
                      </a:endParaRPr>
                    </a:p>
                  </a:txBody>
                  <a:tcPr marT="91425" marB="91425" marR="91425" marL="91425">
                    <a:lnL cap="flat" cmpd="sng" w="9525">
                      <a:solidFill>
                        <a:srgbClr val="9E9E9E"/>
                      </a:solidFill>
                      <a:prstDash val="solid"/>
                      <a:round/>
                      <a:headEnd len="med" w="med" type="none"/>
                      <a:tailEnd len="med" w="med" type="none"/>
                    </a:lnL>
                    <a:lnR cap="flat" cmpd="sng" w="9525">
                      <a:solidFill>
                        <a:srgbClr val="9E9E9E"/>
                      </a:solidFill>
                      <a:prstDash val="solid"/>
                      <a:round/>
                      <a:headEnd len="med" w="med" type="none"/>
                      <a:tailEnd len="med" w="med" type="none"/>
                    </a:lnR>
                    <a:lnT cap="flat" cmpd="sng" w="9525">
                      <a:solidFill>
                        <a:srgbClr val="9E9E9E"/>
                      </a:solidFill>
                      <a:prstDash val="solid"/>
                      <a:round/>
                      <a:headEnd len="med" w="med" type="none"/>
                      <a:tailEnd len="med" w="med" type="none"/>
                    </a:lnT>
                    <a:lnB cap="flat" cmpd="sng" w="9525">
                      <a:solidFill>
                        <a:srgbClr val="9E9E9E"/>
                      </a:solidFill>
                      <a:prstDash val="solid"/>
                      <a:round/>
                      <a:headEnd len="med" w="med" type="none"/>
                      <a:tailEnd len="med" w="med" type="none"/>
                    </a:lnB>
                  </a:tcPr>
                </a:tc>
                <a:tc>
                  <a:txBody>
                    <a:bodyPr>
                      <a:noAutofit/>
                    </a:bodyPr>
                    <a:lstStyle/>
                    <a:p>
                      <a:pPr indent="0" lvl="0" marL="0" rtl="0" algn="ctr">
                        <a:spcBef>
                          <a:spcPts val="0"/>
                        </a:spcBef>
                        <a:spcAft>
                          <a:spcPts val="0"/>
                        </a:spcAft>
                        <a:buNone/>
                      </a:pPr>
                      <a:r>
                        <a:rPr b="1" lang="es" sz="1500">
                          <a:latin typeface="Nunito"/>
                          <a:ea typeface="Nunito"/>
                          <a:cs typeface="Nunito"/>
                          <a:sym typeface="Nunito"/>
                        </a:rPr>
                        <a:t>40.900</a:t>
                      </a:r>
                      <a:endParaRPr b="1" sz="1500">
                        <a:latin typeface="Nunito"/>
                        <a:ea typeface="Nunito"/>
                        <a:cs typeface="Nunito"/>
                        <a:sym typeface="Nunito"/>
                      </a:endParaRPr>
                    </a:p>
                  </a:txBody>
                  <a:tcPr marT="91425" marB="91425" marR="91425" marL="91425">
                    <a:lnL cap="flat" cmpd="sng" w="9525">
                      <a:solidFill>
                        <a:srgbClr val="9E9E9E"/>
                      </a:solidFill>
                      <a:prstDash val="solid"/>
                      <a:round/>
                      <a:headEnd len="med" w="med" type="none"/>
                      <a:tailEnd len="med" w="med" type="none"/>
                    </a:lnL>
                    <a:lnR cap="flat" cmpd="sng" w="9525">
                      <a:solidFill>
                        <a:srgbClr val="9E9E9E"/>
                      </a:solidFill>
                      <a:prstDash val="solid"/>
                      <a:round/>
                      <a:headEnd len="med" w="med" type="none"/>
                      <a:tailEnd len="med" w="med" type="none"/>
                    </a:lnR>
                    <a:lnT cap="flat" cmpd="sng" w="9525">
                      <a:solidFill>
                        <a:srgbClr val="9E9E9E"/>
                      </a:solidFill>
                      <a:prstDash val="solid"/>
                      <a:round/>
                      <a:headEnd len="med" w="med" type="none"/>
                      <a:tailEnd len="med" w="med" type="none"/>
                    </a:lnT>
                    <a:lnB cap="flat" cmpd="sng" w="9525">
                      <a:solidFill>
                        <a:srgbClr val="9E9E9E"/>
                      </a:solidFill>
                      <a:prstDash val="solid"/>
                      <a:round/>
                      <a:headEnd len="med" w="med" type="none"/>
                      <a:tailEnd len="med" w="med" type="none"/>
                    </a:lnB>
                  </a:tcPr>
                </a:tc>
                <a:tc>
                  <a:txBody>
                    <a:bodyPr>
                      <a:noAutofit/>
                    </a:bodyPr>
                    <a:lstStyle/>
                    <a:p>
                      <a:pPr indent="0" lvl="0" marL="0" algn="ctr">
                        <a:spcBef>
                          <a:spcPts val="0"/>
                        </a:spcBef>
                        <a:spcAft>
                          <a:spcPts val="0"/>
                        </a:spcAft>
                        <a:buNone/>
                      </a:pPr>
                      <a:r>
                        <a:rPr b="1" lang="es" sz="1500">
                          <a:latin typeface="Nunito"/>
                          <a:ea typeface="Nunito"/>
                          <a:cs typeface="Nunito"/>
                          <a:sym typeface="Nunito"/>
                        </a:rPr>
                        <a:t>30.200</a:t>
                      </a:r>
                      <a:endParaRPr b="1" sz="1500">
                        <a:latin typeface="Nunito"/>
                        <a:ea typeface="Nunito"/>
                        <a:cs typeface="Nunito"/>
                        <a:sym typeface="Nunito"/>
                      </a:endParaRPr>
                    </a:p>
                  </a:txBody>
                  <a:tcPr marT="91425" marB="91425" marR="91425" marL="91425">
                    <a:lnL cap="flat" cmpd="sng" w="9525">
                      <a:solidFill>
                        <a:srgbClr val="9E9E9E"/>
                      </a:solidFill>
                      <a:prstDash val="solid"/>
                      <a:round/>
                      <a:headEnd len="med" w="med" type="none"/>
                      <a:tailEnd len="med" w="med" type="none"/>
                    </a:lnL>
                  </a:tcPr>
                </a:tc>
              </a:tr>
              <a:tr h="381000">
                <a:tc>
                  <a:txBody>
                    <a:bodyPr>
                      <a:noAutofit/>
                    </a:bodyPr>
                    <a:lstStyle/>
                    <a:p>
                      <a:pPr indent="0" lvl="0" marL="0" rtl="0" algn="ctr">
                        <a:spcBef>
                          <a:spcPts val="0"/>
                        </a:spcBef>
                        <a:spcAft>
                          <a:spcPts val="0"/>
                        </a:spcAft>
                        <a:buNone/>
                      </a:pPr>
                      <a:r>
                        <a:rPr b="1" lang="es" sz="1500">
                          <a:latin typeface="Nunito"/>
                          <a:ea typeface="Nunito"/>
                          <a:cs typeface="Nunito"/>
                          <a:sym typeface="Nunito"/>
                        </a:rPr>
                        <a:t>EROP-Moscow</a:t>
                      </a:r>
                      <a:endParaRPr b="1" sz="1500">
                        <a:latin typeface="Nunito"/>
                        <a:ea typeface="Nunito"/>
                        <a:cs typeface="Nunito"/>
                        <a:sym typeface="Nunito"/>
                      </a:endParaRPr>
                    </a:p>
                  </a:txBody>
                  <a:tcPr marT="91425" marB="91425" marR="91425" marL="91425">
                    <a:lnL cap="flat" cmpd="sng" w="9525">
                      <a:solidFill>
                        <a:srgbClr val="9E9E9E"/>
                      </a:solidFill>
                      <a:prstDash val="solid"/>
                      <a:round/>
                      <a:headEnd len="med" w="med" type="none"/>
                      <a:tailEnd len="med" w="med" type="none"/>
                    </a:lnL>
                    <a:lnR cap="flat" cmpd="sng" w="9525">
                      <a:solidFill>
                        <a:srgbClr val="9E9E9E"/>
                      </a:solidFill>
                      <a:prstDash val="solid"/>
                      <a:round/>
                      <a:headEnd len="med" w="med" type="none"/>
                      <a:tailEnd len="med" w="med" type="none"/>
                    </a:lnR>
                    <a:lnT cap="flat" cmpd="sng" w="9525">
                      <a:solidFill>
                        <a:srgbClr val="9E9E9E"/>
                      </a:solidFill>
                      <a:prstDash val="solid"/>
                      <a:round/>
                      <a:headEnd len="med" w="med" type="none"/>
                      <a:tailEnd len="med" w="med" type="none"/>
                    </a:lnT>
                    <a:lnB cap="flat" cmpd="sng" w="9525">
                      <a:solidFill>
                        <a:srgbClr val="9E9E9E"/>
                      </a:solidFill>
                      <a:prstDash val="solid"/>
                      <a:round/>
                      <a:headEnd len="med" w="med" type="none"/>
                      <a:tailEnd len="med" w="med" type="none"/>
                    </a:lnB>
                  </a:tcPr>
                </a:tc>
                <a:tc>
                  <a:txBody>
                    <a:bodyPr>
                      <a:noAutofit/>
                    </a:bodyPr>
                    <a:lstStyle/>
                    <a:p>
                      <a:pPr indent="0" lvl="0" marL="0" rtl="0" algn="ctr">
                        <a:spcBef>
                          <a:spcPts val="0"/>
                        </a:spcBef>
                        <a:spcAft>
                          <a:spcPts val="0"/>
                        </a:spcAft>
                        <a:buNone/>
                      </a:pPr>
                      <a:r>
                        <a:rPr b="1" lang="es" sz="1500">
                          <a:latin typeface="Nunito"/>
                          <a:ea typeface="Nunito"/>
                          <a:cs typeface="Nunito"/>
                          <a:sym typeface="Nunito"/>
                        </a:rPr>
                        <a:t>14.785</a:t>
                      </a:r>
                      <a:endParaRPr b="1" sz="1500">
                        <a:latin typeface="Nunito"/>
                        <a:ea typeface="Nunito"/>
                        <a:cs typeface="Nunito"/>
                        <a:sym typeface="Nunito"/>
                      </a:endParaRPr>
                    </a:p>
                  </a:txBody>
                  <a:tcPr marT="91425" marB="91425" marR="91425" marL="91425">
                    <a:lnL cap="flat" cmpd="sng" w="9525">
                      <a:solidFill>
                        <a:srgbClr val="9E9E9E"/>
                      </a:solidFill>
                      <a:prstDash val="solid"/>
                      <a:round/>
                      <a:headEnd len="med" w="med" type="none"/>
                      <a:tailEnd len="med" w="med" type="none"/>
                    </a:lnL>
                    <a:lnR cap="flat" cmpd="sng" w="9525">
                      <a:solidFill>
                        <a:srgbClr val="9E9E9E"/>
                      </a:solidFill>
                      <a:prstDash val="solid"/>
                      <a:round/>
                      <a:headEnd len="med" w="med" type="none"/>
                      <a:tailEnd len="med" w="med" type="none"/>
                    </a:lnR>
                    <a:lnT cap="flat" cmpd="sng" w="9525">
                      <a:solidFill>
                        <a:srgbClr val="9E9E9E"/>
                      </a:solidFill>
                      <a:prstDash val="solid"/>
                      <a:round/>
                      <a:headEnd len="med" w="med" type="none"/>
                      <a:tailEnd len="med" w="med" type="none"/>
                    </a:lnT>
                    <a:lnB cap="flat" cmpd="sng" w="9525">
                      <a:solidFill>
                        <a:srgbClr val="9E9E9E"/>
                      </a:solidFill>
                      <a:prstDash val="solid"/>
                      <a:round/>
                      <a:headEnd len="med" w="med" type="none"/>
                      <a:tailEnd len="med" w="med" type="none"/>
                    </a:lnB>
                  </a:tcPr>
                </a:tc>
                <a:tc>
                  <a:txBody>
                    <a:bodyPr>
                      <a:noAutofit/>
                    </a:bodyPr>
                    <a:lstStyle/>
                    <a:p>
                      <a:pPr indent="0" lvl="0" marL="0" rtl="0" algn="ctr">
                        <a:spcBef>
                          <a:spcPts val="0"/>
                        </a:spcBef>
                        <a:spcAft>
                          <a:spcPts val="0"/>
                        </a:spcAft>
                        <a:buNone/>
                      </a:pPr>
                      <a:r>
                        <a:rPr b="1" lang="es" sz="1500">
                          <a:latin typeface="Nunito"/>
                          <a:ea typeface="Nunito"/>
                          <a:cs typeface="Nunito"/>
                          <a:sym typeface="Nunito"/>
                        </a:rPr>
                        <a:t>1,5</a:t>
                      </a:r>
                      <a:endParaRPr b="1" sz="1500">
                        <a:latin typeface="Nunito"/>
                        <a:ea typeface="Nunito"/>
                        <a:cs typeface="Nunito"/>
                        <a:sym typeface="Nunito"/>
                      </a:endParaRPr>
                    </a:p>
                  </a:txBody>
                  <a:tcPr marT="91425" marB="91425" marR="91425" marL="91425">
                    <a:lnL cap="flat" cmpd="sng" w="9525">
                      <a:solidFill>
                        <a:srgbClr val="9E9E9E"/>
                      </a:solidFill>
                      <a:prstDash val="solid"/>
                      <a:round/>
                      <a:headEnd len="med" w="med" type="none"/>
                      <a:tailEnd len="med" w="med" type="none"/>
                    </a:lnL>
                    <a:lnR cap="flat" cmpd="sng" w="9525">
                      <a:solidFill>
                        <a:srgbClr val="9E9E9E"/>
                      </a:solidFill>
                      <a:prstDash val="solid"/>
                      <a:round/>
                      <a:headEnd len="med" w="med" type="none"/>
                      <a:tailEnd len="med" w="med" type="none"/>
                    </a:lnR>
                    <a:lnT cap="flat" cmpd="sng" w="9525">
                      <a:solidFill>
                        <a:srgbClr val="9E9E9E"/>
                      </a:solidFill>
                      <a:prstDash val="solid"/>
                      <a:round/>
                      <a:headEnd len="med" w="med" type="none"/>
                      <a:tailEnd len="med" w="med" type="none"/>
                    </a:lnT>
                    <a:lnB cap="flat" cmpd="sng" w="9525">
                      <a:solidFill>
                        <a:srgbClr val="9E9E9E"/>
                      </a:solidFill>
                      <a:prstDash val="solid"/>
                      <a:round/>
                      <a:headEnd len="med" w="med" type="none"/>
                      <a:tailEnd len="med" w="med" type="none"/>
                    </a:lnB>
                  </a:tcPr>
                </a:tc>
                <a:tc>
                  <a:txBody>
                    <a:bodyPr>
                      <a:noAutofit/>
                    </a:bodyPr>
                    <a:lstStyle/>
                    <a:p>
                      <a:pPr indent="0" lvl="0" marL="0" algn="ctr">
                        <a:spcBef>
                          <a:spcPts val="0"/>
                        </a:spcBef>
                        <a:spcAft>
                          <a:spcPts val="0"/>
                        </a:spcAft>
                        <a:buNone/>
                      </a:pPr>
                      <a:r>
                        <a:rPr b="1" lang="es" sz="1500">
                          <a:latin typeface="Nunito"/>
                          <a:ea typeface="Nunito"/>
                          <a:cs typeface="Nunito"/>
                          <a:sym typeface="Nunito"/>
                        </a:rPr>
                        <a:t>0,3526</a:t>
                      </a:r>
                      <a:endParaRPr b="1" sz="1500">
                        <a:latin typeface="Nunito"/>
                        <a:ea typeface="Nunito"/>
                        <a:cs typeface="Nunito"/>
                        <a:sym typeface="Nunito"/>
                      </a:endParaRPr>
                    </a:p>
                  </a:txBody>
                  <a:tcPr marT="91425" marB="91425" marR="91425" marL="91425">
                    <a:lnL cap="flat" cmpd="sng" w="9525">
                      <a:solidFill>
                        <a:srgbClr val="9E9E9E"/>
                      </a:solidFill>
                      <a:prstDash val="solid"/>
                      <a:round/>
                      <a:headEnd len="med" w="med" type="none"/>
                      <a:tailEnd len="med" w="med" type="none"/>
                    </a:lnL>
                  </a:tcPr>
                </a:tc>
              </a:tr>
              <a:tr h="381000">
                <a:tc>
                  <a:txBody>
                    <a:bodyPr>
                      <a:noAutofit/>
                    </a:bodyPr>
                    <a:lstStyle/>
                    <a:p>
                      <a:pPr indent="0" lvl="0" marL="0" rtl="0" algn="ctr">
                        <a:spcBef>
                          <a:spcPts val="0"/>
                        </a:spcBef>
                        <a:spcAft>
                          <a:spcPts val="0"/>
                        </a:spcAft>
                        <a:buNone/>
                      </a:pPr>
                      <a:r>
                        <a:rPr b="1" lang="es" sz="1500">
                          <a:latin typeface="Nunito"/>
                          <a:ea typeface="Nunito"/>
                          <a:cs typeface="Nunito"/>
                          <a:sym typeface="Nunito"/>
                        </a:rPr>
                        <a:t>Proteı́nas humanas </a:t>
                      </a:r>
                      <a:endParaRPr b="1" sz="1500">
                        <a:latin typeface="Nunito"/>
                        <a:ea typeface="Nunito"/>
                        <a:cs typeface="Nunito"/>
                        <a:sym typeface="Nunito"/>
                      </a:endParaRPr>
                    </a:p>
                  </a:txBody>
                  <a:tcPr marT="91425" marB="91425" marR="91425" marL="91425">
                    <a:lnL cap="flat" cmpd="sng" w="9525">
                      <a:solidFill>
                        <a:srgbClr val="9E9E9E"/>
                      </a:solidFill>
                      <a:prstDash val="solid"/>
                      <a:round/>
                      <a:headEnd len="med" w="med" type="none"/>
                      <a:tailEnd len="med" w="med" type="none"/>
                    </a:lnL>
                    <a:lnR cap="flat" cmpd="sng" w="9525">
                      <a:solidFill>
                        <a:srgbClr val="9E9E9E"/>
                      </a:solidFill>
                      <a:prstDash val="solid"/>
                      <a:round/>
                      <a:headEnd len="med" w="med" type="none"/>
                      <a:tailEnd len="med" w="med" type="none"/>
                    </a:lnR>
                    <a:lnT cap="flat" cmpd="sng" w="9525">
                      <a:solidFill>
                        <a:srgbClr val="9E9E9E"/>
                      </a:solidFill>
                      <a:prstDash val="solid"/>
                      <a:round/>
                      <a:headEnd len="med" w="med" type="none"/>
                      <a:tailEnd len="med" w="med" type="none"/>
                    </a:lnT>
                    <a:lnB cap="flat" cmpd="sng" w="9525">
                      <a:solidFill>
                        <a:srgbClr val="9E9E9E"/>
                      </a:solidFill>
                      <a:prstDash val="solid"/>
                      <a:round/>
                      <a:headEnd len="med" w="med" type="none"/>
                      <a:tailEnd len="med" w="med" type="none"/>
                    </a:lnB>
                  </a:tcPr>
                </a:tc>
                <a:tc>
                  <a:txBody>
                    <a:bodyPr>
                      <a:noAutofit/>
                    </a:bodyPr>
                    <a:lstStyle/>
                    <a:p>
                      <a:pPr indent="0" lvl="0" marL="0" rtl="0" algn="ctr">
                        <a:spcBef>
                          <a:spcPts val="0"/>
                        </a:spcBef>
                        <a:spcAft>
                          <a:spcPts val="0"/>
                        </a:spcAft>
                        <a:buNone/>
                      </a:pPr>
                      <a:r>
                        <a:rPr b="1" lang="es" sz="1500">
                          <a:latin typeface="Nunito"/>
                          <a:ea typeface="Nunito"/>
                          <a:cs typeface="Nunito"/>
                          <a:sym typeface="Nunito"/>
                        </a:rPr>
                        <a:t>86.298 </a:t>
                      </a:r>
                      <a:endParaRPr b="1" sz="1500">
                        <a:latin typeface="Nunito"/>
                        <a:ea typeface="Nunito"/>
                        <a:cs typeface="Nunito"/>
                        <a:sym typeface="Nunito"/>
                      </a:endParaRPr>
                    </a:p>
                  </a:txBody>
                  <a:tcPr marT="91425" marB="91425" marR="91425" marL="91425">
                    <a:lnL cap="flat" cmpd="sng" w="9525">
                      <a:solidFill>
                        <a:srgbClr val="9E9E9E"/>
                      </a:solidFill>
                      <a:prstDash val="solid"/>
                      <a:round/>
                      <a:headEnd len="med" w="med" type="none"/>
                      <a:tailEnd len="med" w="med" type="none"/>
                    </a:lnL>
                    <a:lnR cap="flat" cmpd="sng" w="9525">
                      <a:solidFill>
                        <a:srgbClr val="9E9E9E"/>
                      </a:solidFill>
                      <a:prstDash val="solid"/>
                      <a:round/>
                      <a:headEnd len="med" w="med" type="none"/>
                      <a:tailEnd len="med" w="med" type="none"/>
                    </a:lnR>
                    <a:lnT cap="flat" cmpd="sng" w="9525">
                      <a:solidFill>
                        <a:srgbClr val="9E9E9E"/>
                      </a:solidFill>
                      <a:prstDash val="solid"/>
                      <a:round/>
                      <a:headEnd len="med" w="med" type="none"/>
                      <a:tailEnd len="med" w="med" type="none"/>
                    </a:lnT>
                    <a:lnB cap="flat" cmpd="sng" w="9525">
                      <a:solidFill>
                        <a:srgbClr val="9E9E9E"/>
                      </a:solidFill>
                      <a:prstDash val="solid"/>
                      <a:round/>
                      <a:headEnd len="med" w="med" type="none"/>
                      <a:tailEnd len="med" w="med" type="none"/>
                    </a:lnB>
                  </a:tcPr>
                </a:tc>
                <a:tc>
                  <a:txBody>
                    <a:bodyPr>
                      <a:noAutofit/>
                    </a:bodyPr>
                    <a:lstStyle/>
                    <a:p>
                      <a:pPr indent="0" lvl="0" marL="0" rtl="0" algn="ctr">
                        <a:spcBef>
                          <a:spcPts val="0"/>
                        </a:spcBef>
                        <a:spcAft>
                          <a:spcPts val="0"/>
                        </a:spcAft>
                        <a:buNone/>
                      </a:pPr>
                      <a:r>
                        <a:rPr b="1" lang="es" sz="1500">
                          <a:latin typeface="Nunito"/>
                          <a:ea typeface="Nunito"/>
                          <a:cs typeface="Nunito"/>
                          <a:sym typeface="Nunito"/>
                        </a:rPr>
                        <a:t>47,2</a:t>
                      </a:r>
                      <a:endParaRPr b="1" sz="1500">
                        <a:latin typeface="Nunito"/>
                        <a:ea typeface="Nunito"/>
                        <a:cs typeface="Nunito"/>
                        <a:sym typeface="Nunito"/>
                      </a:endParaRPr>
                    </a:p>
                  </a:txBody>
                  <a:tcPr marT="91425" marB="91425" marR="91425" marL="91425">
                    <a:lnL cap="flat" cmpd="sng" w="9525">
                      <a:solidFill>
                        <a:srgbClr val="9E9E9E"/>
                      </a:solidFill>
                      <a:prstDash val="solid"/>
                      <a:round/>
                      <a:headEnd len="med" w="med" type="none"/>
                      <a:tailEnd len="med" w="med" type="none"/>
                    </a:lnL>
                    <a:lnT cap="flat" cmpd="sng" w="9525">
                      <a:solidFill>
                        <a:srgbClr val="9E9E9E"/>
                      </a:solidFill>
                      <a:prstDash val="solid"/>
                      <a:round/>
                      <a:headEnd len="med" w="med" type="none"/>
                      <a:tailEnd len="med" w="med" type="none"/>
                    </a:lnT>
                  </a:tcPr>
                </a:tc>
                <a:tc>
                  <a:txBody>
                    <a:bodyPr>
                      <a:noAutofit/>
                    </a:bodyPr>
                    <a:lstStyle/>
                    <a:p>
                      <a:pPr indent="0" lvl="0" marL="0" algn="ctr">
                        <a:spcBef>
                          <a:spcPts val="0"/>
                        </a:spcBef>
                        <a:spcAft>
                          <a:spcPts val="0"/>
                        </a:spcAft>
                        <a:buNone/>
                      </a:pPr>
                      <a:r>
                        <a:rPr b="1" lang="es" sz="1500">
                          <a:latin typeface="Nunito"/>
                          <a:ea typeface="Nunito"/>
                          <a:cs typeface="Nunito"/>
                          <a:sym typeface="Nunito"/>
                        </a:rPr>
                        <a:t>38,2</a:t>
                      </a:r>
                      <a:endParaRPr b="1" sz="1500">
                        <a:latin typeface="Nunito"/>
                        <a:ea typeface="Nunito"/>
                        <a:cs typeface="Nunito"/>
                        <a:sym typeface="Nunito"/>
                      </a:endParaRPr>
                    </a:p>
                  </a:txBody>
                  <a:tcPr marT="91425" marB="91425" marR="91425" marL="91425"/>
                </a:tc>
              </a:tr>
            </a:tbl>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9" name="Shape 239"/>
        <p:cNvGrpSpPr/>
        <p:nvPr/>
      </p:nvGrpSpPr>
      <p:grpSpPr>
        <a:xfrm>
          <a:off x="0" y="0"/>
          <a:ext cx="0" cy="0"/>
          <a:chOff x="0" y="0"/>
          <a:chExt cx="0" cy="0"/>
        </a:xfrm>
      </p:grpSpPr>
      <p:sp>
        <p:nvSpPr>
          <p:cNvPr id="240" name="Shape 240"/>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s"/>
              <a:t>Obtención de arreglos - 2 métodos</a:t>
            </a:r>
            <a:endParaRPr/>
          </a:p>
        </p:txBody>
      </p:sp>
      <p:sp>
        <p:nvSpPr>
          <p:cNvPr id="241" name="Shape 241"/>
          <p:cNvSpPr txBox="1"/>
          <p:nvPr>
            <p:ph idx="1" type="body"/>
          </p:nvPr>
        </p:nvSpPr>
        <p:spPr>
          <a:xfrm>
            <a:off x="311700" y="1505700"/>
            <a:ext cx="3999900" cy="35649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b="1" lang="es" sz="1500">
                <a:solidFill>
                  <a:schemeClr val="dk1"/>
                </a:solidFill>
                <a:latin typeface="Nunito"/>
                <a:ea typeface="Nunito"/>
                <a:cs typeface="Nunito"/>
                <a:sym typeface="Nunito"/>
              </a:rPr>
              <a:t>1. </a:t>
            </a:r>
            <a:r>
              <a:rPr b="1" lang="es" sz="1500">
                <a:solidFill>
                  <a:schemeClr val="dk1"/>
                </a:solidFill>
                <a:latin typeface="Nunito"/>
                <a:ea typeface="Nunito"/>
                <a:cs typeface="Nunito"/>
                <a:sym typeface="Nunito"/>
              </a:rPr>
              <a:t>Guardar texto, SA y LCP en memoria RAM (</a:t>
            </a:r>
            <a:r>
              <a:rPr b="1" i="1" lang="es" sz="1500">
                <a:solidFill>
                  <a:schemeClr val="dk1"/>
                </a:solidFill>
                <a:latin typeface="Nunito"/>
                <a:ea typeface="Nunito"/>
                <a:cs typeface="Nunito"/>
                <a:sym typeface="Nunito"/>
              </a:rPr>
              <a:t>Algoritmo Memoria Interna</a:t>
            </a:r>
            <a:r>
              <a:rPr b="1" lang="es" sz="1500">
                <a:solidFill>
                  <a:schemeClr val="dk1"/>
                </a:solidFill>
                <a:latin typeface="Nunito"/>
                <a:ea typeface="Nunito"/>
                <a:cs typeface="Nunito"/>
                <a:sym typeface="Nunito"/>
              </a:rPr>
              <a:t>).</a:t>
            </a:r>
            <a:endParaRPr b="1" sz="1500">
              <a:solidFill>
                <a:schemeClr val="dk1"/>
              </a:solidFill>
              <a:latin typeface="Nunito"/>
              <a:ea typeface="Nunito"/>
              <a:cs typeface="Nunito"/>
              <a:sym typeface="Nunito"/>
            </a:endParaRPr>
          </a:p>
          <a:p>
            <a:pPr indent="0" lvl="0" marL="0" rtl="0">
              <a:spcBef>
                <a:spcPts val="1600"/>
              </a:spcBef>
              <a:spcAft>
                <a:spcPts val="0"/>
              </a:spcAft>
              <a:buNone/>
            </a:pPr>
            <a:r>
              <a:rPr b="1" lang="es" sz="1500">
                <a:solidFill>
                  <a:schemeClr val="dk1"/>
                </a:solidFill>
                <a:latin typeface="Nunito"/>
                <a:ea typeface="Nunito"/>
                <a:cs typeface="Nunito"/>
                <a:sym typeface="Nunito"/>
              </a:rPr>
              <a:t>Total guardable en RAM: 9n bytes</a:t>
            </a:r>
            <a:endParaRPr b="1" sz="1500">
              <a:solidFill>
                <a:schemeClr val="dk1"/>
              </a:solidFill>
              <a:latin typeface="Nunito"/>
              <a:ea typeface="Nunito"/>
              <a:cs typeface="Nunito"/>
              <a:sym typeface="Nunito"/>
            </a:endParaRPr>
          </a:p>
          <a:p>
            <a:pPr indent="0" lvl="0" marL="0" rtl="0">
              <a:spcBef>
                <a:spcPts val="1600"/>
              </a:spcBef>
              <a:spcAft>
                <a:spcPts val="0"/>
              </a:spcAft>
              <a:buNone/>
            </a:pPr>
            <a:r>
              <a:rPr b="1" lang="es" sz="1500">
                <a:solidFill>
                  <a:schemeClr val="dk1"/>
                </a:solidFill>
                <a:latin typeface="Nunito"/>
                <a:ea typeface="Nunito"/>
                <a:cs typeface="Nunito"/>
                <a:sym typeface="Nunito"/>
              </a:rPr>
              <a:t>Aplicable a bases de datos:</a:t>
            </a:r>
            <a:endParaRPr b="1" sz="1500">
              <a:solidFill>
                <a:schemeClr val="dk1"/>
              </a:solidFill>
              <a:latin typeface="Nunito"/>
              <a:ea typeface="Nunito"/>
              <a:cs typeface="Nunito"/>
              <a:sym typeface="Nunito"/>
            </a:endParaRPr>
          </a:p>
          <a:p>
            <a:pPr indent="-323850" lvl="0" marL="457200" rtl="0">
              <a:spcBef>
                <a:spcPts val="1600"/>
              </a:spcBef>
              <a:spcAft>
                <a:spcPts val="0"/>
              </a:spcAft>
              <a:buClr>
                <a:schemeClr val="dk1"/>
              </a:buClr>
              <a:buSzPts val="1500"/>
              <a:buFont typeface="Nunito"/>
              <a:buChar char="-"/>
            </a:pPr>
            <a:r>
              <a:rPr b="1" lang="es" sz="1500">
                <a:solidFill>
                  <a:schemeClr val="dk1"/>
                </a:solidFill>
                <a:latin typeface="Nunito"/>
                <a:ea typeface="Nunito"/>
                <a:cs typeface="Nunito"/>
                <a:sym typeface="Nunito"/>
              </a:rPr>
              <a:t>SwissProt</a:t>
            </a:r>
            <a:endParaRPr b="1" sz="1500">
              <a:solidFill>
                <a:schemeClr val="dk1"/>
              </a:solidFill>
              <a:latin typeface="Nunito"/>
              <a:ea typeface="Nunito"/>
              <a:cs typeface="Nunito"/>
              <a:sym typeface="Nunito"/>
            </a:endParaRPr>
          </a:p>
          <a:p>
            <a:pPr indent="-323850" lvl="0" marL="457200" rtl="0">
              <a:spcBef>
                <a:spcPts val="0"/>
              </a:spcBef>
              <a:spcAft>
                <a:spcPts val="0"/>
              </a:spcAft>
              <a:buClr>
                <a:schemeClr val="dk1"/>
              </a:buClr>
              <a:buSzPts val="1500"/>
              <a:buFont typeface="Nunito"/>
              <a:buChar char="-"/>
            </a:pPr>
            <a:r>
              <a:rPr b="1" lang="es" sz="1500">
                <a:solidFill>
                  <a:schemeClr val="dk1"/>
                </a:solidFill>
                <a:latin typeface="Nunito"/>
                <a:ea typeface="Nunito"/>
                <a:cs typeface="Nunito"/>
                <a:sym typeface="Nunito"/>
              </a:rPr>
              <a:t>EROP-Moscow</a:t>
            </a:r>
            <a:endParaRPr b="1" sz="1500">
              <a:solidFill>
                <a:schemeClr val="dk1"/>
              </a:solidFill>
              <a:latin typeface="Nunito"/>
              <a:ea typeface="Nunito"/>
              <a:cs typeface="Nunito"/>
              <a:sym typeface="Nunito"/>
            </a:endParaRPr>
          </a:p>
          <a:p>
            <a:pPr indent="-323850" lvl="0" marL="457200" rtl="0">
              <a:spcBef>
                <a:spcPts val="0"/>
              </a:spcBef>
              <a:spcAft>
                <a:spcPts val="0"/>
              </a:spcAft>
              <a:buClr>
                <a:schemeClr val="dk1"/>
              </a:buClr>
              <a:buSzPts val="1500"/>
              <a:buFont typeface="Nunito"/>
              <a:buChar char="-"/>
            </a:pPr>
            <a:r>
              <a:rPr b="1" lang="es" sz="1500">
                <a:solidFill>
                  <a:schemeClr val="dk1"/>
                </a:solidFill>
                <a:latin typeface="Nunito"/>
                <a:ea typeface="Nunito"/>
                <a:cs typeface="Nunito"/>
                <a:sym typeface="Nunito"/>
              </a:rPr>
              <a:t>Proteínas Humanas</a:t>
            </a:r>
            <a:endParaRPr b="1" sz="1500">
              <a:solidFill>
                <a:schemeClr val="dk1"/>
              </a:solidFill>
              <a:latin typeface="Nunito"/>
              <a:ea typeface="Nunito"/>
              <a:cs typeface="Nunito"/>
              <a:sym typeface="Nunito"/>
            </a:endParaRPr>
          </a:p>
          <a:p>
            <a:pPr indent="0" lvl="0" marL="0" rtl="0">
              <a:spcBef>
                <a:spcPts val="1600"/>
              </a:spcBef>
              <a:spcAft>
                <a:spcPts val="0"/>
              </a:spcAft>
              <a:buNone/>
            </a:pPr>
            <a:r>
              <a:rPr b="1" lang="es" sz="1500">
                <a:solidFill>
                  <a:schemeClr val="dk1"/>
                </a:solidFill>
                <a:latin typeface="Nunito"/>
                <a:ea typeface="Nunito"/>
                <a:cs typeface="Nunito"/>
                <a:sym typeface="Nunito"/>
              </a:rPr>
              <a:t>No aplicable a base de datos:</a:t>
            </a:r>
            <a:endParaRPr b="1" sz="1500">
              <a:solidFill>
                <a:schemeClr val="dk1"/>
              </a:solidFill>
              <a:latin typeface="Nunito"/>
              <a:ea typeface="Nunito"/>
              <a:cs typeface="Nunito"/>
              <a:sym typeface="Nunito"/>
            </a:endParaRPr>
          </a:p>
          <a:p>
            <a:pPr indent="-323850" lvl="0" marL="457200" rtl="0">
              <a:spcBef>
                <a:spcPts val="1600"/>
              </a:spcBef>
              <a:spcAft>
                <a:spcPts val="0"/>
              </a:spcAft>
              <a:buClr>
                <a:schemeClr val="dk1"/>
              </a:buClr>
              <a:buSzPts val="1500"/>
              <a:buFont typeface="Nunito"/>
              <a:buChar char="-"/>
            </a:pPr>
            <a:r>
              <a:rPr b="1" lang="es" sz="1500">
                <a:solidFill>
                  <a:schemeClr val="dk1"/>
                </a:solidFill>
                <a:latin typeface="Nunito"/>
                <a:ea typeface="Nunito"/>
                <a:cs typeface="Nunito"/>
                <a:sym typeface="Nunito"/>
              </a:rPr>
              <a:t>TrEMBL (30 GB de capacidad)</a:t>
            </a:r>
            <a:endParaRPr b="1" sz="1500">
              <a:solidFill>
                <a:schemeClr val="dk1"/>
              </a:solidFill>
              <a:latin typeface="Nunito"/>
              <a:ea typeface="Nunito"/>
              <a:cs typeface="Nunito"/>
              <a:sym typeface="Nunito"/>
            </a:endParaRPr>
          </a:p>
        </p:txBody>
      </p:sp>
      <p:sp>
        <p:nvSpPr>
          <p:cNvPr id="242" name="Shape 242"/>
          <p:cNvSpPr txBox="1"/>
          <p:nvPr>
            <p:ph idx="2" type="body"/>
          </p:nvPr>
        </p:nvSpPr>
        <p:spPr>
          <a:xfrm>
            <a:off x="4832400" y="1505700"/>
            <a:ext cx="3999900" cy="30762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b="1" lang="es" sz="1500">
                <a:solidFill>
                  <a:schemeClr val="dk1"/>
                </a:solidFill>
                <a:latin typeface="Nunito"/>
                <a:ea typeface="Nunito"/>
                <a:cs typeface="Nunito"/>
                <a:sym typeface="Nunito"/>
              </a:rPr>
              <a:t>2. Guardar texto en memoria RAM, pero SA y LCP se guardan en disco duro (</a:t>
            </a:r>
            <a:r>
              <a:rPr b="1" i="1" lang="es" sz="1500">
                <a:solidFill>
                  <a:schemeClr val="dk1"/>
                </a:solidFill>
                <a:latin typeface="Nunito"/>
                <a:ea typeface="Nunito"/>
                <a:cs typeface="Nunito"/>
                <a:sym typeface="Nunito"/>
              </a:rPr>
              <a:t>Algoritmo Memoria Externa</a:t>
            </a:r>
            <a:r>
              <a:rPr b="1" lang="es" sz="1500">
                <a:solidFill>
                  <a:schemeClr val="dk1"/>
                </a:solidFill>
                <a:latin typeface="Nunito"/>
                <a:ea typeface="Nunito"/>
                <a:cs typeface="Nunito"/>
                <a:sym typeface="Nunito"/>
              </a:rPr>
              <a:t>).</a:t>
            </a:r>
            <a:endParaRPr b="1" sz="1500">
              <a:solidFill>
                <a:schemeClr val="dk1"/>
              </a:solidFill>
              <a:latin typeface="Nunito"/>
              <a:ea typeface="Nunito"/>
              <a:cs typeface="Nunito"/>
              <a:sym typeface="Nunito"/>
            </a:endParaRPr>
          </a:p>
          <a:p>
            <a:pPr indent="0" lvl="0" marL="0">
              <a:spcBef>
                <a:spcPts val="1600"/>
              </a:spcBef>
              <a:spcAft>
                <a:spcPts val="0"/>
              </a:spcAft>
              <a:buNone/>
            </a:pPr>
            <a:r>
              <a:rPr b="1" lang="es" sz="1500">
                <a:solidFill>
                  <a:schemeClr val="dk1"/>
                </a:solidFill>
                <a:latin typeface="Nunito"/>
                <a:ea typeface="Nunito"/>
                <a:cs typeface="Nunito"/>
                <a:sym typeface="Nunito"/>
              </a:rPr>
              <a:t>Total guardable en RAM: n bytes</a:t>
            </a:r>
            <a:endParaRPr b="1" sz="1500">
              <a:solidFill>
                <a:schemeClr val="dk1"/>
              </a:solidFill>
              <a:latin typeface="Nunito"/>
              <a:ea typeface="Nunito"/>
              <a:cs typeface="Nunito"/>
              <a:sym typeface="Nunito"/>
            </a:endParaRPr>
          </a:p>
          <a:p>
            <a:pPr indent="0" lvl="0" marL="0">
              <a:spcBef>
                <a:spcPts val="1600"/>
              </a:spcBef>
              <a:spcAft>
                <a:spcPts val="0"/>
              </a:spcAft>
              <a:buNone/>
            </a:pPr>
            <a:r>
              <a:rPr b="1" lang="es" sz="1500">
                <a:solidFill>
                  <a:schemeClr val="dk1"/>
                </a:solidFill>
                <a:latin typeface="Nunito"/>
                <a:ea typeface="Nunito"/>
                <a:cs typeface="Nunito"/>
                <a:sym typeface="Nunito"/>
              </a:rPr>
              <a:t>Aplicable a bases de datos:</a:t>
            </a:r>
            <a:endParaRPr b="1" sz="1500">
              <a:solidFill>
                <a:schemeClr val="dk1"/>
              </a:solidFill>
              <a:latin typeface="Nunito"/>
              <a:ea typeface="Nunito"/>
              <a:cs typeface="Nunito"/>
              <a:sym typeface="Nunito"/>
            </a:endParaRPr>
          </a:p>
          <a:p>
            <a:pPr indent="-323850" lvl="0" marL="457200" rtl="0">
              <a:spcBef>
                <a:spcPts val="1600"/>
              </a:spcBef>
              <a:spcAft>
                <a:spcPts val="0"/>
              </a:spcAft>
              <a:buClr>
                <a:schemeClr val="dk1"/>
              </a:buClr>
              <a:buSzPts val="1500"/>
              <a:buFont typeface="Nunito"/>
              <a:buChar char="-"/>
            </a:pPr>
            <a:r>
              <a:rPr b="1" lang="es" sz="1500">
                <a:solidFill>
                  <a:schemeClr val="dk1"/>
                </a:solidFill>
                <a:latin typeface="Nunito"/>
                <a:ea typeface="Nunito"/>
                <a:cs typeface="Nunito"/>
                <a:sym typeface="Nunito"/>
              </a:rPr>
              <a:t>SwissProt</a:t>
            </a:r>
            <a:endParaRPr b="1" sz="1500">
              <a:solidFill>
                <a:schemeClr val="dk1"/>
              </a:solidFill>
              <a:latin typeface="Nunito"/>
              <a:ea typeface="Nunito"/>
              <a:cs typeface="Nunito"/>
              <a:sym typeface="Nunito"/>
            </a:endParaRPr>
          </a:p>
          <a:p>
            <a:pPr indent="-323850" lvl="0" marL="457200" rtl="0">
              <a:spcBef>
                <a:spcPts val="0"/>
              </a:spcBef>
              <a:spcAft>
                <a:spcPts val="0"/>
              </a:spcAft>
              <a:buClr>
                <a:schemeClr val="dk1"/>
              </a:buClr>
              <a:buSzPts val="1500"/>
              <a:buFont typeface="Nunito"/>
              <a:buChar char="-"/>
            </a:pPr>
            <a:r>
              <a:rPr b="1" lang="es" sz="1500">
                <a:solidFill>
                  <a:schemeClr val="dk1"/>
                </a:solidFill>
                <a:latin typeface="Nunito"/>
                <a:ea typeface="Nunito"/>
                <a:cs typeface="Nunito"/>
                <a:sym typeface="Nunito"/>
              </a:rPr>
              <a:t>TrEMBL</a:t>
            </a:r>
            <a:endParaRPr b="1" sz="1500">
              <a:solidFill>
                <a:schemeClr val="dk1"/>
              </a:solidFill>
              <a:latin typeface="Nunito"/>
              <a:ea typeface="Nunito"/>
              <a:cs typeface="Nunito"/>
              <a:sym typeface="Nunito"/>
            </a:endParaRPr>
          </a:p>
          <a:p>
            <a:pPr indent="-323850" lvl="0" marL="457200" rtl="0">
              <a:spcBef>
                <a:spcPts val="0"/>
              </a:spcBef>
              <a:spcAft>
                <a:spcPts val="0"/>
              </a:spcAft>
              <a:buClr>
                <a:schemeClr val="dk1"/>
              </a:buClr>
              <a:buSzPts val="1500"/>
              <a:buFont typeface="Nunito"/>
              <a:buChar char="-"/>
            </a:pPr>
            <a:r>
              <a:rPr b="1" lang="es" sz="1500">
                <a:solidFill>
                  <a:schemeClr val="dk1"/>
                </a:solidFill>
                <a:latin typeface="Nunito"/>
                <a:ea typeface="Nunito"/>
                <a:cs typeface="Nunito"/>
                <a:sym typeface="Nunito"/>
              </a:rPr>
              <a:t>EROP-Moscow</a:t>
            </a:r>
            <a:endParaRPr b="1" sz="1500">
              <a:solidFill>
                <a:schemeClr val="dk1"/>
              </a:solidFill>
              <a:latin typeface="Nunito"/>
              <a:ea typeface="Nunito"/>
              <a:cs typeface="Nunito"/>
              <a:sym typeface="Nunito"/>
            </a:endParaRPr>
          </a:p>
          <a:p>
            <a:pPr indent="-323850" lvl="0" marL="457200" rtl="0">
              <a:spcBef>
                <a:spcPts val="0"/>
              </a:spcBef>
              <a:spcAft>
                <a:spcPts val="0"/>
              </a:spcAft>
              <a:buClr>
                <a:schemeClr val="dk1"/>
              </a:buClr>
              <a:buSzPts val="1500"/>
              <a:buFont typeface="Nunito"/>
              <a:buChar char="-"/>
            </a:pPr>
            <a:r>
              <a:rPr b="1" lang="es" sz="1500">
                <a:solidFill>
                  <a:schemeClr val="dk1"/>
                </a:solidFill>
                <a:latin typeface="Nunito"/>
                <a:ea typeface="Nunito"/>
                <a:cs typeface="Nunito"/>
                <a:sym typeface="Nunito"/>
              </a:rPr>
              <a:t>Proteínas Humanas</a:t>
            </a:r>
            <a:endParaRPr b="1" sz="1500">
              <a:solidFill>
                <a:schemeClr val="dk1"/>
              </a:solidFill>
              <a:latin typeface="Nunito"/>
              <a:ea typeface="Nunito"/>
              <a:cs typeface="Nunito"/>
              <a:sym typeface="Nunito"/>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6" name="Shape 246"/>
        <p:cNvGrpSpPr/>
        <p:nvPr/>
      </p:nvGrpSpPr>
      <p:grpSpPr>
        <a:xfrm>
          <a:off x="0" y="0"/>
          <a:ext cx="0" cy="0"/>
          <a:chOff x="0" y="0"/>
          <a:chExt cx="0" cy="0"/>
        </a:xfrm>
      </p:grpSpPr>
      <p:sp>
        <p:nvSpPr>
          <p:cNvPr id="247" name="Shape 247"/>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s"/>
              <a:t>Implementación principal</a:t>
            </a:r>
            <a:endParaRPr/>
          </a:p>
        </p:txBody>
      </p:sp>
      <p:sp>
        <p:nvSpPr>
          <p:cNvPr id="248" name="Shape 248"/>
          <p:cNvSpPr txBox="1"/>
          <p:nvPr>
            <p:ph idx="1" type="body"/>
          </p:nvPr>
        </p:nvSpPr>
        <p:spPr>
          <a:xfrm>
            <a:off x="311725" y="1360125"/>
            <a:ext cx="3999900" cy="30762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b="1" lang="es" sz="1500">
                <a:solidFill>
                  <a:schemeClr val="dk1"/>
                </a:solidFill>
                <a:latin typeface="Nunito"/>
                <a:ea typeface="Nunito"/>
                <a:cs typeface="Nunito"/>
                <a:sym typeface="Nunito"/>
              </a:rPr>
              <a:t>Lógica: Aumentar la cantidad de diferentes substrings desde 0 considerando dete</a:t>
            </a:r>
            <a:r>
              <a:rPr b="1" lang="es" sz="1500">
                <a:solidFill>
                  <a:schemeClr val="dk1"/>
                </a:solidFill>
                <a:latin typeface="Nunito"/>
                <a:ea typeface="Nunito"/>
                <a:cs typeface="Nunito"/>
                <a:sym typeface="Nunito"/>
              </a:rPr>
              <a:t>r</a:t>
            </a:r>
            <a:r>
              <a:rPr b="1" lang="es" sz="1500">
                <a:solidFill>
                  <a:schemeClr val="dk1"/>
                </a:solidFill>
                <a:latin typeface="Nunito"/>
                <a:ea typeface="Nunito"/>
                <a:cs typeface="Nunito"/>
                <a:sym typeface="Nunito"/>
              </a:rPr>
              <a:t>minados largos de LCPs consecutivos</a:t>
            </a:r>
            <a:endParaRPr b="1" sz="1500">
              <a:solidFill>
                <a:schemeClr val="dk1"/>
              </a:solidFill>
              <a:latin typeface="Nunito"/>
              <a:ea typeface="Nunito"/>
              <a:cs typeface="Nunito"/>
              <a:sym typeface="Nunito"/>
            </a:endParaRPr>
          </a:p>
          <a:p>
            <a:pPr indent="0" lvl="0" marL="0">
              <a:spcBef>
                <a:spcPts val="1600"/>
              </a:spcBef>
              <a:spcAft>
                <a:spcPts val="0"/>
              </a:spcAft>
              <a:buNone/>
            </a:pPr>
            <a:r>
              <a:rPr b="1" lang="es" sz="1500">
                <a:solidFill>
                  <a:schemeClr val="dk1"/>
                </a:solidFill>
                <a:latin typeface="Nunito"/>
                <a:ea typeface="Nunito"/>
                <a:cs typeface="Nunito"/>
                <a:sym typeface="Nunito"/>
              </a:rPr>
              <a:t>Restricciones: </a:t>
            </a:r>
            <a:endParaRPr b="1" sz="1500">
              <a:solidFill>
                <a:schemeClr val="dk1"/>
              </a:solidFill>
              <a:latin typeface="Nunito"/>
              <a:ea typeface="Nunito"/>
              <a:cs typeface="Nunito"/>
              <a:sym typeface="Nunito"/>
            </a:endParaRPr>
          </a:p>
          <a:p>
            <a:pPr indent="-323850" lvl="0" marL="457200" rtl="0">
              <a:spcBef>
                <a:spcPts val="1600"/>
              </a:spcBef>
              <a:spcAft>
                <a:spcPts val="0"/>
              </a:spcAft>
              <a:buClr>
                <a:schemeClr val="dk1"/>
              </a:buClr>
              <a:buSzPts val="1500"/>
              <a:buFont typeface="Nunito"/>
              <a:buAutoNum type="alphaLcParenR"/>
            </a:pPr>
            <a:r>
              <a:rPr b="1" lang="es" sz="1500">
                <a:solidFill>
                  <a:schemeClr val="dk1"/>
                </a:solidFill>
                <a:latin typeface="Nunito"/>
                <a:ea typeface="Nunito"/>
                <a:cs typeface="Nunito"/>
                <a:sym typeface="Nunito"/>
              </a:rPr>
              <a:t>Si el largo del sufijo es mayor o igual a K, entonces el arreglo LCP puede ser analizado, en caso contrario se omite y se continúa al siguiente valor del arreglo LCP.</a:t>
            </a:r>
            <a:endParaRPr b="1" sz="1500">
              <a:solidFill>
                <a:schemeClr val="dk1"/>
              </a:solidFill>
              <a:latin typeface="Nunito"/>
              <a:ea typeface="Nunito"/>
              <a:cs typeface="Nunito"/>
              <a:sym typeface="Nunito"/>
            </a:endParaRPr>
          </a:p>
          <a:p>
            <a:pPr indent="-323850" lvl="0" marL="457200" rtl="0">
              <a:spcBef>
                <a:spcPts val="0"/>
              </a:spcBef>
              <a:spcAft>
                <a:spcPts val="0"/>
              </a:spcAft>
              <a:buClr>
                <a:schemeClr val="dk1"/>
              </a:buClr>
              <a:buSzPts val="1500"/>
              <a:buFont typeface="Nunito"/>
              <a:buAutoNum type="alphaLcParenR"/>
            </a:pPr>
            <a:r>
              <a:rPr b="1" lang="es" sz="1500">
                <a:solidFill>
                  <a:schemeClr val="dk1"/>
                </a:solidFill>
                <a:latin typeface="Nunito"/>
                <a:ea typeface="Nunito"/>
                <a:cs typeface="Nunito"/>
                <a:sym typeface="Nunito"/>
              </a:rPr>
              <a:t>Si el prefijo del sufijo revisado solamente esté compuesto por los 20 aminoácidos conocidos.</a:t>
            </a:r>
            <a:endParaRPr b="1" sz="1500">
              <a:solidFill>
                <a:schemeClr val="dk1"/>
              </a:solidFill>
              <a:latin typeface="Nunito"/>
              <a:ea typeface="Nunito"/>
              <a:cs typeface="Nunito"/>
              <a:sym typeface="Nunito"/>
            </a:endParaRPr>
          </a:p>
        </p:txBody>
      </p:sp>
      <p:sp>
        <p:nvSpPr>
          <p:cNvPr id="249" name="Shape 249"/>
          <p:cNvSpPr txBox="1"/>
          <p:nvPr>
            <p:ph idx="2" type="body"/>
          </p:nvPr>
        </p:nvSpPr>
        <p:spPr>
          <a:xfrm>
            <a:off x="4832400" y="1505700"/>
            <a:ext cx="3999900" cy="30762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rPr b="1" lang="es" sz="1500">
                <a:solidFill>
                  <a:schemeClr val="dk1"/>
                </a:solidFill>
                <a:latin typeface="Nunito"/>
                <a:ea typeface="Nunito"/>
                <a:cs typeface="Nunito"/>
                <a:sym typeface="Nunito"/>
              </a:rPr>
              <a:t>Palabra ejemplo: BANANA$</a:t>
            </a:r>
            <a:endParaRPr b="1" sz="1500">
              <a:solidFill>
                <a:schemeClr val="dk1"/>
              </a:solidFill>
              <a:latin typeface="Nunito"/>
              <a:ea typeface="Nunito"/>
              <a:cs typeface="Nunito"/>
              <a:sym typeface="Nunito"/>
            </a:endParaRPr>
          </a:p>
        </p:txBody>
      </p:sp>
      <p:pic>
        <p:nvPicPr>
          <p:cNvPr id="250" name="Shape 250"/>
          <p:cNvPicPr preferRelativeResize="0"/>
          <p:nvPr/>
        </p:nvPicPr>
        <p:blipFill>
          <a:blip r:embed="rId3">
            <a:alphaModFix/>
          </a:blip>
          <a:stretch>
            <a:fillRect/>
          </a:stretch>
        </p:blipFill>
        <p:spPr>
          <a:xfrm>
            <a:off x="5326511" y="1965198"/>
            <a:ext cx="3011675" cy="29305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4" name="Shape 254"/>
        <p:cNvGrpSpPr/>
        <p:nvPr/>
      </p:nvGrpSpPr>
      <p:grpSpPr>
        <a:xfrm>
          <a:off x="0" y="0"/>
          <a:ext cx="0" cy="0"/>
          <a:chOff x="0" y="0"/>
          <a:chExt cx="0" cy="0"/>
        </a:xfrm>
      </p:grpSpPr>
      <p:sp>
        <p:nvSpPr>
          <p:cNvPr id="255" name="Shape 255"/>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s"/>
              <a:t>Variables a considerar - implementación</a:t>
            </a:r>
            <a:endParaRPr/>
          </a:p>
        </p:txBody>
      </p:sp>
      <p:sp>
        <p:nvSpPr>
          <p:cNvPr id="256" name="Shape 256"/>
          <p:cNvSpPr txBox="1"/>
          <p:nvPr>
            <p:ph idx="1" type="body"/>
          </p:nvPr>
        </p:nvSpPr>
        <p:spPr>
          <a:xfrm>
            <a:off x="311725" y="1602750"/>
            <a:ext cx="8520600" cy="3076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b="1" lang="es" sz="1500">
                <a:solidFill>
                  <a:schemeClr val="dk1"/>
                </a:solidFill>
                <a:latin typeface="Nunito"/>
                <a:ea typeface="Nunito"/>
                <a:cs typeface="Nunito"/>
                <a:sym typeface="Nunito"/>
              </a:rPr>
              <a:t>a) </a:t>
            </a:r>
            <a:r>
              <a:rPr b="1" lang="es" sz="1500" u="sng">
                <a:solidFill>
                  <a:schemeClr val="dk1"/>
                </a:solidFill>
                <a:latin typeface="Nunito"/>
                <a:ea typeface="Nunito"/>
                <a:cs typeface="Nunito"/>
                <a:sym typeface="Nunito"/>
              </a:rPr>
              <a:t>activador:</a:t>
            </a:r>
            <a:r>
              <a:rPr b="1" lang="es" sz="1500">
                <a:solidFill>
                  <a:schemeClr val="dk1"/>
                </a:solidFill>
                <a:latin typeface="Nunito"/>
                <a:ea typeface="Nunito"/>
                <a:cs typeface="Nunito"/>
                <a:sym typeface="Nunito"/>
              </a:rPr>
              <a:t> Esta variable es usada para verificar si se están sumando repeticiones de un determinado fragmento o no. Toma valores entre 0 y 1, donde 0 significa que se están buscando substrings y 1 significa que se están agregando repeticiones de determinado substrin</a:t>
            </a:r>
            <a:r>
              <a:rPr b="1" lang="es" sz="1500">
                <a:solidFill>
                  <a:schemeClr val="dk1"/>
                </a:solidFill>
                <a:latin typeface="Nunito"/>
                <a:ea typeface="Nunito"/>
                <a:cs typeface="Nunito"/>
                <a:sym typeface="Nunito"/>
              </a:rPr>
              <a:t>g</a:t>
            </a:r>
            <a:r>
              <a:rPr b="1" lang="es" sz="1500">
                <a:solidFill>
                  <a:schemeClr val="dk1"/>
                </a:solidFill>
                <a:latin typeface="Nunito"/>
                <a:ea typeface="Nunito"/>
                <a:cs typeface="Nunito"/>
                <a:sym typeface="Nunito"/>
              </a:rPr>
              <a:t> encontrado.</a:t>
            </a:r>
            <a:endParaRPr b="1" sz="1500">
              <a:solidFill>
                <a:schemeClr val="dk1"/>
              </a:solidFill>
              <a:latin typeface="Nunito"/>
              <a:ea typeface="Nunito"/>
              <a:cs typeface="Nunito"/>
              <a:sym typeface="Nunito"/>
            </a:endParaRPr>
          </a:p>
          <a:p>
            <a:pPr indent="0" lvl="0" marL="0" rtl="0">
              <a:spcBef>
                <a:spcPts val="1600"/>
              </a:spcBef>
              <a:spcAft>
                <a:spcPts val="0"/>
              </a:spcAft>
              <a:buNone/>
            </a:pPr>
            <a:r>
              <a:rPr b="1" lang="es" sz="1500">
                <a:solidFill>
                  <a:schemeClr val="dk1"/>
                </a:solidFill>
                <a:latin typeface="Nunito"/>
                <a:ea typeface="Nunito"/>
                <a:cs typeface="Nunito"/>
                <a:sym typeface="Nunito"/>
              </a:rPr>
              <a:t>b) </a:t>
            </a:r>
            <a:r>
              <a:rPr b="1" lang="es" sz="1500" u="sng">
                <a:solidFill>
                  <a:schemeClr val="dk1"/>
                </a:solidFill>
                <a:latin typeface="Nunito"/>
                <a:ea typeface="Nunito"/>
                <a:cs typeface="Nunito"/>
                <a:sym typeface="Nunito"/>
              </a:rPr>
              <a:t>contador:</a:t>
            </a:r>
            <a:r>
              <a:rPr b="1" lang="es" sz="1500">
                <a:solidFill>
                  <a:schemeClr val="dk1"/>
                </a:solidFill>
                <a:latin typeface="Nunito"/>
                <a:ea typeface="Nunito"/>
                <a:cs typeface="Nunito"/>
                <a:sym typeface="Nunito"/>
              </a:rPr>
              <a:t> Variable usada para guardar la cantidad de repeticiones de un determinado fragmento.</a:t>
            </a:r>
            <a:endParaRPr b="1" sz="1500">
              <a:solidFill>
                <a:schemeClr val="dk1"/>
              </a:solidFill>
              <a:latin typeface="Nunito"/>
              <a:ea typeface="Nunito"/>
              <a:cs typeface="Nunito"/>
              <a:sym typeface="Nunito"/>
            </a:endParaRPr>
          </a:p>
          <a:p>
            <a:pPr indent="0" lvl="0" marL="0" rtl="0">
              <a:spcBef>
                <a:spcPts val="1600"/>
              </a:spcBef>
              <a:spcAft>
                <a:spcPts val="1600"/>
              </a:spcAft>
              <a:buNone/>
            </a:pPr>
            <a:r>
              <a:rPr b="1" lang="es" sz="1500">
                <a:solidFill>
                  <a:schemeClr val="dk1"/>
                </a:solidFill>
                <a:latin typeface="Nunito"/>
                <a:ea typeface="Nunito"/>
                <a:cs typeface="Nunito"/>
                <a:sym typeface="Nunito"/>
              </a:rPr>
              <a:t>c) </a:t>
            </a:r>
            <a:r>
              <a:rPr b="1" lang="es" sz="1500" u="sng">
                <a:solidFill>
                  <a:schemeClr val="dk1"/>
                </a:solidFill>
                <a:latin typeface="Nunito"/>
                <a:ea typeface="Nunito"/>
                <a:cs typeface="Nunito"/>
                <a:sym typeface="Nunito"/>
              </a:rPr>
              <a:t>ds:</a:t>
            </a:r>
            <a:r>
              <a:rPr b="1" lang="es" sz="1500">
                <a:solidFill>
                  <a:schemeClr val="dk1"/>
                </a:solidFill>
                <a:latin typeface="Nunito"/>
                <a:ea typeface="Nunito"/>
                <a:cs typeface="Nunito"/>
                <a:sym typeface="Nunito"/>
              </a:rPr>
              <a:t> Variable que guarda la cantidad de diferentes substrings encontrados de largo K.</a:t>
            </a:r>
            <a:endParaRPr b="1" sz="1500">
              <a:solidFill>
                <a:schemeClr val="dk1"/>
              </a:solidFill>
              <a:latin typeface="Nunito"/>
              <a:ea typeface="Nunito"/>
              <a:cs typeface="Nunito"/>
              <a:sym typeface="Nunito"/>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0" name="Shape 260"/>
        <p:cNvGrpSpPr/>
        <p:nvPr/>
      </p:nvGrpSpPr>
      <p:grpSpPr>
        <a:xfrm>
          <a:off x="0" y="0"/>
          <a:ext cx="0" cy="0"/>
          <a:chOff x="0" y="0"/>
          <a:chExt cx="0" cy="0"/>
        </a:xfrm>
      </p:grpSpPr>
      <p:sp>
        <p:nvSpPr>
          <p:cNvPr id="261" name="Shape 261"/>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s"/>
              <a:t>Cola de prioridad (</a:t>
            </a:r>
            <a:r>
              <a:rPr i="1" lang="es"/>
              <a:t>priority queue</a:t>
            </a:r>
            <a:r>
              <a:rPr lang="es"/>
              <a:t>)</a:t>
            </a:r>
            <a:endParaRPr/>
          </a:p>
        </p:txBody>
      </p:sp>
      <p:sp>
        <p:nvSpPr>
          <p:cNvPr id="262" name="Shape 262"/>
          <p:cNvSpPr txBox="1"/>
          <p:nvPr>
            <p:ph idx="1" type="body"/>
          </p:nvPr>
        </p:nvSpPr>
        <p:spPr>
          <a:xfrm>
            <a:off x="311725" y="2148650"/>
            <a:ext cx="3999900" cy="30762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rPr b="1" lang="es" sz="1500">
                <a:solidFill>
                  <a:schemeClr val="dk1"/>
                </a:solidFill>
                <a:latin typeface="Nunito"/>
                <a:ea typeface="Nunito"/>
                <a:cs typeface="Nunito"/>
                <a:sym typeface="Nunito"/>
              </a:rPr>
              <a:t>E</a:t>
            </a:r>
            <a:r>
              <a:rPr b="1" lang="es" sz="1500">
                <a:solidFill>
                  <a:schemeClr val="dk1"/>
                </a:solidFill>
                <a:latin typeface="Nunito"/>
                <a:ea typeface="Nunito"/>
                <a:cs typeface="Nunito"/>
                <a:sym typeface="Nunito"/>
              </a:rPr>
              <a:t>s un tipo de estructura contenedora similar a una lista, vector o arreglo, con su caracterı́stica principal que al único elemento que se puede acceder es aquel que sı́ o solo si tenga la prioridad o valor más alto que los demás elementos</a:t>
            </a:r>
            <a:endParaRPr b="1" sz="1500">
              <a:solidFill>
                <a:schemeClr val="dk1"/>
              </a:solidFill>
              <a:latin typeface="Nunito"/>
              <a:ea typeface="Nunito"/>
              <a:cs typeface="Nunito"/>
              <a:sym typeface="Nunito"/>
            </a:endParaRPr>
          </a:p>
        </p:txBody>
      </p:sp>
      <p:pic>
        <p:nvPicPr>
          <p:cNvPr id="263" name="Shape 263"/>
          <p:cNvPicPr preferRelativeResize="0"/>
          <p:nvPr/>
        </p:nvPicPr>
        <p:blipFill>
          <a:blip r:embed="rId3">
            <a:alphaModFix/>
          </a:blip>
          <a:stretch>
            <a:fillRect/>
          </a:stretch>
        </p:blipFill>
        <p:spPr>
          <a:xfrm>
            <a:off x="5082675" y="1446875"/>
            <a:ext cx="3562350" cy="1409700"/>
          </a:xfrm>
          <a:prstGeom prst="rect">
            <a:avLst/>
          </a:prstGeom>
          <a:noFill/>
          <a:ln>
            <a:noFill/>
          </a:ln>
        </p:spPr>
      </p:pic>
      <p:pic>
        <p:nvPicPr>
          <p:cNvPr id="264" name="Shape 264"/>
          <p:cNvPicPr preferRelativeResize="0"/>
          <p:nvPr/>
        </p:nvPicPr>
        <p:blipFill>
          <a:blip r:embed="rId4">
            <a:alphaModFix/>
          </a:blip>
          <a:stretch>
            <a:fillRect/>
          </a:stretch>
        </p:blipFill>
        <p:spPr>
          <a:xfrm>
            <a:off x="5539875" y="3469925"/>
            <a:ext cx="2647950" cy="134302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8" name="Shape 268"/>
        <p:cNvGrpSpPr/>
        <p:nvPr/>
      </p:nvGrpSpPr>
      <p:grpSpPr>
        <a:xfrm>
          <a:off x="0" y="0"/>
          <a:ext cx="0" cy="0"/>
          <a:chOff x="0" y="0"/>
          <a:chExt cx="0" cy="0"/>
        </a:xfrm>
      </p:grpSpPr>
      <p:sp>
        <p:nvSpPr>
          <p:cNvPr id="269" name="Shape 269"/>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s"/>
              <a:t>Diferentes fragmentos de largo 3 (parte 1)</a:t>
            </a:r>
            <a:endParaRPr/>
          </a:p>
        </p:txBody>
      </p:sp>
      <p:sp>
        <p:nvSpPr>
          <p:cNvPr id="270" name="Shape 270"/>
          <p:cNvSpPr txBox="1"/>
          <p:nvPr>
            <p:ph idx="2" type="body"/>
          </p:nvPr>
        </p:nvSpPr>
        <p:spPr>
          <a:xfrm>
            <a:off x="4832425" y="1857500"/>
            <a:ext cx="3999900" cy="30762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b="1" lang="es" sz="1500">
                <a:solidFill>
                  <a:schemeClr val="dk1"/>
                </a:solidFill>
                <a:latin typeface="Nunito"/>
                <a:ea typeface="Nunito"/>
                <a:cs typeface="Nunito"/>
                <a:sym typeface="Nunito"/>
              </a:rPr>
              <a:t>Inicializar con DS, activador y contador = 0. </a:t>
            </a:r>
            <a:endParaRPr b="1" sz="1500">
              <a:solidFill>
                <a:schemeClr val="dk1"/>
              </a:solidFill>
              <a:latin typeface="Nunito"/>
              <a:ea typeface="Nunito"/>
              <a:cs typeface="Nunito"/>
              <a:sym typeface="Nunito"/>
            </a:endParaRPr>
          </a:p>
          <a:p>
            <a:pPr indent="0" lvl="0" marL="0">
              <a:spcBef>
                <a:spcPts val="1600"/>
              </a:spcBef>
              <a:spcAft>
                <a:spcPts val="0"/>
              </a:spcAft>
              <a:buNone/>
            </a:pPr>
            <a:r>
              <a:rPr b="1" lang="es" sz="1500">
                <a:solidFill>
                  <a:schemeClr val="dk1"/>
                </a:solidFill>
                <a:latin typeface="Nunito"/>
                <a:ea typeface="Nunito"/>
                <a:cs typeface="Nunito"/>
                <a:sym typeface="Nunito"/>
              </a:rPr>
              <a:t>Variable prohibida: $</a:t>
            </a:r>
            <a:endParaRPr b="1" sz="1500">
              <a:solidFill>
                <a:schemeClr val="dk1"/>
              </a:solidFill>
              <a:latin typeface="Nunito"/>
              <a:ea typeface="Nunito"/>
              <a:cs typeface="Nunito"/>
              <a:sym typeface="Nunito"/>
            </a:endParaRPr>
          </a:p>
          <a:p>
            <a:pPr indent="0" lvl="0" marL="0">
              <a:spcBef>
                <a:spcPts val="1600"/>
              </a:spcBef>
              <a:spcAft>
                <a:spcPts val="0"/>
              </a:spcAft>
              <a:buNone/>
            </a:pPr>
            <a:r>
              <a:rPr b="1" lang="es" sz="1500">
                <a:solidFill>
                  <a:schemeClr val="dk1"/>
                </a:solidFill>
                <a:latin typeface="Nunito"/>
                <a:ea typeface="Nunito"/>
                <a:cs typeface="Nunito"/>
                <a:sym typeface="Nunito"/>
              </a:rPr>
              <a:t>LCP[0] = 0 &lt; 3 y activador = 0 </a:t>
            </a:r>
            <a:endParaRPr b="1" sz="1500">
              <a:solidFill>
                <a:schemeClr val="dk1"/>
              </a:solidFill>
              <a:latin typeface="Nunito"/>
              <a:ea typeface="Nunito"/>
              <a:cs typeface="Nunito"/>
              <a:sym typeface="Nunito"/>
            </a:endParaRPr>
          </a:p>
          <a:p>
            <a:pPr indent="0" lvl="0" marL="0">
              <a:spcBef>
                <a:spcPts val="1600"/>
              </a:spcBef>
              <a:spcAft>
                <a:spcPts val="1600"/>
              </a:spcAft>
              <a:buNone/>
            </a:pPr>
            <a:r>
              <a:rPr b="1" lang="es" sz="1500">
                <a:solidFill>
                  <a:schemeClr val="dk1"/>
                </a:solidFill>
                <a:latin typeface="Nunito"/>
                <a:ea typeface="Nunito"/>
                <a:cs typeface="Nunito"/>
                <a:sym typeface="Nunito"/>
              </a:rPr>
              <a:t>=&gt; Se mantiene DS = 0 ya que el largo del sufijo es menor a 3 (T[SA[0]] = T[6]=$).</a:t>
            </a:r>
            <a:endParaRPr b="1" sz="1500">
              <a:solidFill>
                <a:schemeClr val="dk1"/>
              </a:solidFill>
              <a:latin typeface="Nunito"/>
              <a:ea typeface="Nunito"/>
              <a:cs typeface="Nunito"/>
              <a:sym typeface="Nunito"/>
            </a:endParaRPr>
          </a:p>
        </p:txBody>
      </p:sp>
      <p:pic>
        <p:nvPicPr>
          <p:cNvPr id="271" name="Shape 271"/>
          <p:cNvPicPr preferRelativeResize="0"/>
          <p:nvPr/>
        </p:nvPicPr>
        <p:blipFill>
          <a:blip r:embed="rId3">
            <a:alphaModFix/>
          </a:blip>
          <a:stretch>
            <a:fillRect/>
          </a:stretch>
        </p:blipFill>
        <p:spPr>
          <a:xfrm>
            <a:off x="425611" y="1578548"/>
            <a:ext cx="3011675" cy="2930500"/>
          </a:xfrm>
          <a:prstGeom prst="rect">
            <a:avLst/>
          </a:prstGeom>
          <a:noFill/>
          <a:ln>
            <a:noFill/>
          </a:ln>
        </p:spPr>
      </p:pic>
      <p:sp>
        <p:nvSpPr>
          <p:cNvPr id="272" name="Shape 272"/>
          <p:cNvSpPr/>
          <p:nvPr/>
        </p:nvSpPr>
        <p:spPr>
          <a:xfrm>
            <a:off x="788500" y="1989475"/>
            <a:ext cx="1758900" cy="327600"/>
          </a:xfrm>
          <a:prstGeom prst="roundRect">
            <a:avLst>
              <a:gd fmla="val 16667" name="adj"/>
            </a:avLst>
          </a:prstGeom>
          <a:noFill/>
          <a:ln cap="flat" cmpd="sng" w="19050">
            <a:solidFill>
              <a:srgbClr val="FF0000"/>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 name="Shape 75"/>
        <p:cNvGrpSpPr/>
        <p:nvPr/>
      </p:nvGrpSpPr>
      <p:grpSpPr>
        <a:xfrm>
          <a:off x="0" y="0"/>
          <a:ext cx="0" cy="0"/>
          <a:chOff x="0" y="0"/>
          <a:chExt cx="0" cy="0"/>
        </a:xfrm>
      </p:grpSpPr>
      <p:sp>
        <p:nvSpPr>
          <p:cNvPr id="76" name="Shape 76"/>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s"/>
              <a:t>Proteínas</a:t>
            </a:r>
            <a:endParaRPr/>
          </a:p>
        </p:txBody>
      </p:sp>
      <p:sp>
        <p:nvSpPr>
          <p:cNvPr id="77" name="Shape 77"/>
          <p:cNvSpPr txBox="1"/>
          <p:nvPr>
            <p:ph idx="1" type="body"/>
          </p:nvPr>
        </p:nvSpPr>
        <p:spPr>
          <a:xfrm>
            <a:off x="311725" y="1639150"/>
            <a:ext cx="3999900" cy="30762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b="1" lang="es" sz="1500">
                <a:solidFill>
                  <a:schemeClr val="dk1"/>
                </a:solidFill>
                <a:latin typeface="Nunito"/>
                <a:ea typeface="Nunito"/>
                <a:cs typeface="Nunito"/>
                <a:sym typeface="Nunito"/>
              </a:rPr>
              <a:t>Pertenecientes al grupo de biomoléculas orgánicas</a:t>
            </a:r>
            <a:endParaRPr b="1" sz="1500">
              <a:solidFill>
                <a:schemeClr val="dk1"/>
              </a:solidFill>
              <a:latin typeface="Nunito"/>
              <a:ea typeface="Nunito"/>
              <a:cs typeface="Nunito"/>
              <a:sym typeface="Nunito"/>
            </a:endParaRPr>
          </a:p>
          <a:p>
            <a:pPr indent="0" lvl="0" marL="0">
              <a:spcBef>
                <a:spcPts val="1600"/>
              </a:spcBef>
              <a:spcAft>
                <a:spcPts val="0"/>
              </a:spcAft>
              <a:buNone/>
            </a:pPr>
            <a:r>
              <a:rPr b="1" lang="es" sz="1500">
                <a:solidFill>
                  <a:schemeClr val="dk1"/>
                </a:solidFill>
                <a:latin typeface="Nunito"/>
                <a:ea typeface="Nunito"/>
                <a:cs typeface="Nunito"/>
                <a:sym typeface="Nunito"/>
              </a:rPr>
              <a:t>P</a:t>
            </a:r>
            <a:r>
              <a:rPr b="1" lang="es" sz="1500">
                <a:solidFill>
                  <a:schemeClr val="dk1"/>
                </a:solidFill>
                <a:latin typeface="Nunito"/>
                <a:ea typeface="Nunito"/>
                <a:cs typeface="Nunito"/>
                <a:sym typeface="Nunito"/>
              </a:rPr>
              <a:t>oseen la mayor diversidad de funciones que realizan en los seres vivos; prácticamente todos los procesos biológicos dependen de su presencia y/o actividad </a:t>
            </a:r>
            <a:endParaRPr b="1" sz="1500">
              <a:solidFill>
                <a:schemeClr val="dk1"/>
              </a:solidFill>
              <a:latin typeface="Nunito"/>
              <a:ea typeface="Nunito"/>
              <a:cs typeface="Nunito"/>
              <a:sym typeface="Nunito"/>
            </a:endParaRPr>
          </a:p>
          <a:p>
            <a:pPr indent="0" lvl="0" marL="0">
              <a:spcBef>
                <a:spcPts val="1600"/>
              </a:spcBef>
              <a:spcAft>
                <a:spcPts val="1600"/>
              </a:spcAft>
              <a:buNone/>
            </a:pPr>
            <a:r>
              <a:rPr b="1" lang="es" sz="1500">
                <a:solidFill>
                  <a:schemeClr val="dk1"/>
                </a:solidFill>
                <a:latin typeface="Nunito"/>
                <a:ea typeface="Nunito"/>
                <a:cs typeface="Nunito"/>
                <a:sym typeface="Nunito"/>
              </a:rPr>
              <a:t>Su unidad base es el </a:t>
            </a:r>
            <a:r>
              <a:rPr b="1" i="1" lang="es" sz="1500">
                <a:solidFill>
                  <a:schemeClr val="dk1"/>
                </a:solidFill>
                <a:latin typeface="Nunito"/>
                <a:ea typeface="Nunito"/>
                <a:cs typeface="Nunito"/>
                <a:sym typeface="Nunito"/>
              </a:rPr>
              <a:t>aminoácido</a:t>
            </a:r>
            <a:endParaRPr b="1" i="1" sz="1500">
              <a:solidFill>
                <a:schemeClr val="dk1"/>
              </a:solidFill>
              <a:latin typeface="Nunito"/>
              <a:ea typeface="Nunito"/>
              <a:cs typeface="Nunito"/>
              <a:sym typeface="Nunito"/>
            </a:endParaRPr>
          </a:p>
        </p:txBody>
      </p:sp>
      <p:sp>
        <p:nvSpPr>
          <p:cNvPr id="78" name="Shape 78"/>
          <p:cNvSpPr txBox="1"/>
          <p:nvPr>
            <p:ph idx="2" type="body"/>
          </p:nvPr>
        </p:nvSpPr>
        <p:spPr>
          <a:xfrm>
            <a:off x="4832400" y="1505700"/>
            <a:ext cx="3999900" cy="30762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t/>
            </a:r>
            <a:endParaRPr/>
          </a:p>
        </p:txBody>
      </p:sp>
      <p:pic>
        <p:nvPicPr>
          <p:cNvPr id="79" name="Shape 79"/>
          <p:cNvPicPr preferRelativeResize="0"/>
          <p:nvPr/>
        </p:nvPicPr>
        <p:blipFill>
          <a:blip r:embed="rId3">
            <a:alphaModFix/>
          </a:blip>
          <a:stretch>
            <a:fillRect/>
          </a:stretch>
        </p:blipFill>
        <p:spPr>
          <a:xfrm>
            <a:off x="4460525" y="1505700"/>
            <a:ext cx="4436824" cy="30762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6" name="Shape 276"/>
        <p:cNvGrpSpPr/>
        <p:nvPr/>
      </p:nvGrpSpPr>
      <p:grpSpPr>
        <a:xfrm>
          <a:off x="0" y="0"/>
          <a:ext cx="0" cy="0"/>
          <a:chOff x="0" y="0"/>
          <a:chExt cx="0" cy="0"/>
        </a:xfrm>
      </p:grpSpPr>
      <p:sp>
        <p:nvSpPr>
          <p:cNvPr id="277" name="Shape 277"/>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s"/>
              <a:t>Diferentes fragmentos de largo 3 (parte 2)</a:t>
            </a:r>
            <a:endParaRPr/>
          </a:p>
        </p:txBody>
      </p:sp>
      <p:sp>
        <p:nvSpPr>
          <p:cNvPr id="278" name="Shape 278"/>
          <p:cNvSpPr txBox="1"/>
          <p:nvPr>
            <p:ph idx="2" type="body"/>
          </p:nvPr>
        </p:nvSpPr>
        <p:spPr>
          <a:xfrm>
            <a:off x="4832425" y="2353400"/>
            <a:ext cx="3999900" cy="19845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b="1" lang="es" sz="1500">
                <a:solidFill>
                  <a:schemeClr val="dk1"/>
                </a:solidFill>
                <a:latin typeface="Nunito"/>
                <a:ea typeface="Nunito"/>
                <a:cs typeface="Nunito"/>
                <a:sym typeface="Nunito"/>
              </a:rPr>
              <a:t>LCP[1] = 1 &lt; 3 y activador = 0 </a:t>
            </a:r>
            <a:endParaRPr b="1" sz="1500">
              <a:solidFill>
                <a:schemeClr val="dk1"/>
              </a:solidFill>
              <a:latin typeface="Nunito"/>
              <a:ea typeface="Nunito"/>
              <a:cs typeface="Nunito"/>
              <a:sym typeface="Nunito"/>
            </a:endParaRPr>
          </a:p>
          <a:p>
            <a:pPr indent="0" lvl="0" marL="0" rtl="0">
              <a:spcBef>
                <a:spcPts val="1600"/>
              </a:spcBef>
              <a:spcAft>
                <a:spcPts val="1600"/>
              </a:spcAft>
              <a:buNone/>
            </a:pPr>
            <a:r>
              <a:rPr b="1" lang="es" sz="1500">
                <a:solidFill>
                  <a:schemeClr val="dk1"/>
                </a:solidFill>
                <a:latin typeface="Nunito"/>
                <a:ea typeface="Nunito"/>
                <a:cs typeface="Nunito"/>
                <a:sym typeface="Nunito"/>
              </a:rPr>
              <a:t>=&gt; Se mantiene DS = 0 ya que el largo del sufijo es menor a 3 (T[SA[1]] = T[5]=A$).</a:t>
            </a:r>
            <a:endParaRPr b="1" sz="1500">
              <a:solidFill>
                <a:schemeClr val="dk1"/>
              </a:solidFill>
              <a:latin typeface="Nunito"/>
              <a:ea typeface="Nunito"/>
              <a:cs typeface="Nunito"/>
              <a:sym typeface="Nunito"/>
            </a:endParaRPr>
          </a:p>
        </p:txBody>
      </p:sp>
      <p:pic>
        <p:nvPicPr>
          <p:cNvPr id="279" name="Shape 279"/>
          <p:cNvPicPr preferRelativeResize="0"/>
          <p:nvPr/>
        </p:nvPicPr>
        <p:blipFill>
          <a:blip r:embed="rId3">
            <a:alphaModFix/>
          </a:blip>
          <a:stretch>
            <a:fillRect/>
          </a:stretch>
        </p:blipFill>
        <p:spPr>
          <a:xfrm>
            <a:off x="425611" y="1578548"/>
            <a:ext cx="3011675" cy="2930500"/>
          </a:xfrm>
          <a:prstGeom prst="rect">
            <a:avLst/>
          </a:prstGeom>
          <a:noFill/>
          <a:ln>
            <a:noFill/>
          </a:ln>
        </p:spPr>
      </p:pic>
      <p:sp>
        <p:nvSpPr>
          <p:cNvPr id="280" name="Shape 280"/>
          <p:cNvSpPr/>
          <p:nvPr/>
        </p:nvSpPr>
        <p:spPr>
          <a:xfrm>
            <a:off x="788500" y="2353400"/>
            <a:ext cx="1783200" cy="327600"/>
          </a:xfrm>
          <a:prstGeom prst="roundRect">
            <a:avLst>
              <a:gd fmla="val 16667" name="adj"/>
            </a:avLst>
          </a:prstGeom>
          <a:noFill/>
          <a:ln cap="flat" cmpd="sng" w="19050">
            <a:solidFill>
              <a:srgbClr val="FF0000"/>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4" name="Shape 284"/>
        <p:cNvGrpSpPr/>
        <p:nvPr/>
      </p:nvGrpSpPr>
      <p:grpSpPr>
        <a:xfrm>
          <a:off x="0" y="0"/>
          <a:ext cx="0" cy="0"/>
          <a:chOff x="0" y="0"/>
          <a:chExt cx="0" cy="0"/>
        </a:xfrm>
      </p:grpSpPr>
      <p:sp>
        <p:nvSpPr>
          <p:cNvPr id="285" name="Shape 285"/>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s"/>
              <a:t>Diferentes fragmentos de largo 3 (parte 3)</a:t>
            </a:r>
            <a:endParaRPr/>
          </a:p>
        </p:txBody>
      </p:sp>
      <p:sp>
        <p:nvSpPr>
          <p:cNvPr id="286" name="Shape 286"/>
          <p:cNvSpPr txBox="1"/>
          <p:nvPr>
            <p:ph idx="2" type="body"/>
          </p:nvPr>
        </p:nvSpPr>
        <p:spPr>
          <a:xfrm>
            <a:off x="4832425" y="2145950"/>
            <a:ext cx="3999900" cy="23631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b="1" lang="es" sz="1500">
                <a:solidFill>
                  <a:schemeClr val="dk1"/>
                </a:solidFill>
                <a:latin typeface="Nunito"/>
                <a:ea typeface="Nunito"/>
                <a:cs typeface="Nunito"/>
                <a:sym typeface="Nunito"/>
              </a:rPr>
              <a:t>LCP[2] = 3 = 3 y activador = 0 </a:t>
            </a:r>
            <a:endParaRPr b="1" sz="1500">
              <a:solidFill>
                <a:schemeClr val="dk1"/>
              </a:solidFill>
              <a:latin typeface="Nunito"/>
              <a:ea typeface="Nunito"/>
              <a:cs typeface="Nunito"/>
              <a:sym typeface="Nunito"/>
            </a:endParaRPr>
          </a:p>
          <a:p>
            <a:pPr indent="0" lvl="0" marL="0" rtl="0">
              <a:spcBef>
                <a:spcPts val="1600"/>
              </a:spcBef>
              <a:spcAft>
                <a:spcPts val="0"/>
              </a:spcAft>
              <a:buNone/>
            </a:pPr>
            <a:r>
              <a:rPr b="1" lang="es" sz="1500">
                <a:solidFill>
                  <a:schemeClr val="dk1"/>
                </a:solidFill>
                <a:latin typeface="Nunito"/>
                <a:ea typeface="Nunito"/>
                <a:cs typeface="Nunito"/>
                <a:sym typeface="Nunito"/>
              </a:rPr>
              <a:t>SA[2] = 3 =&gt; T[3,5] = ANA (no posee caracteres prohibidos)</a:t>
            </a:r>
            <a:endParaRPr b="1" sz="1500">
              <a:solidFill>
                <a:schemeClr val="dk1"/>
              </a:solidFill>
              <a:latin typeface="Nunito"/>
              <a:ea typeface="Nunito"/>
              <a:cs typeface="Nunito"/>
              <a:sym typeface="Nunito"/>
            </a:endParaRPr>
          </a:p>
          <a:p>
            <a:pPr indent="0" lvl="0" marL="0">
              <a:spcBef>
                <a:spcPts val="1600"/>
              </a:spcBef>
              <a:spcAft>
                <a:spcPts val="0"/>
              </a:spcAft>
              <a:buNone/>
            </a:pPr>
            <a:r>
              <a:rPr b="1" lang="es" sz="1500">
                <a:solidFill>
                  <a:schemeClr val="dk1"/>
                </a:solidFill>
                <a:latin typeface="Nunito"/>
                <a:ea typeface="Nunito"/>
                <a:cs typeface="Nunito"/>
                <a:sym typeface="Nunito"/>
              </a:rPr>
              <a:t>=&gt; contador = 2;</a:t>
            </a:r>
            <a:endParaRPr b="1" sz="1500">
              <a:solidFill>
                <a:schemeClr val="dk1"/>
              </a:solidFill>
              <a:latin typeface="Nunito"/>
              <a:ea typeface="Nunito"/>
              <a:cs typeface="Nunito"/>
              <a:sym typeface="Nunito"/>
            </a:endParaRPr>
          </a:p>
          <a:p>
            <a:pPr indent="0" lvl="0" marL="0" rtl="0">
              <a:spcBef>
                <a:spcPts val="1600"/>
              </a:spcBef>
              <a:spcAft>
                <a:spcPts val="1600"/>
              </a:spcAft>
              <a:buNone/>
            </a:pPr>
            <a:r>
              <a:rPr b="1" lang="es" sz="1500">
                <a:solidFill>
                  <a:schemeClr val="dk1"/>
                </a:solidFill>
                <a:latin typeface="Nunito"/>
                <a:ea typeface="Nunito"/>
                <a:cs typeface="Nunito"/>
                <a:sym typeface="Nunito"/>
              </a:rPr>
              <a:t>=&gt; activador = 1;</a:t>
            </a:r>
            <a:endParaRPr b="1" sz="1500">
              <a:solidFill>
                <a:schemeClr val="dk1"/>
              </a:solidFill>
              <a:latin typeface="Nunito"/>
              <a:ea typeface="Nunito"/>
              <a:cs typeface="Nunito"/>
              <a:sym typeface="Nunito"/>
            </a:endParaRPr>
          </a:p>
        </p:txBody>
      </p:sp>
      <p:pic>
        <p:nvPicPr>
          <p:cNvPr id="287" name="Shape 287"/>
          <p:cNvPicPr preferRelativeResize="0"/>
          <p:nvPr/>
        </p:nvPicPr>
        <p:blipFill>
          <a:blip r:embed="rId3">
            <a:alphaModFix/>
          </a:blip>
          <a:stretch>
            <a:fillRect/>
          </a:stretch>
        </p:blipFill>
        <p:spPr>
          <a:xfrm>
            <a:off x="425611" y="1578548"/>
            <a:ext cx="3011675" cy="2930500"/>
          </a:xfrm>
          <a:prstGeom prst="rect">
            <a:avLst/>
          </a:prstGeom>
          <a:noFill/>
          <a:ln>
            <a:noFill/>
          </a:ln>
        </p:spPr>
      </p:pic>
      <p:sp>
        <p:nvSpPr>
          <p:cNvPr id="288" name="Shape 288"/>
          <p:cNvSpPr/>
          <p:nvPr/>
        </p:nvSpPr>
        <p:spPr>
          <a:xfrm>
            <a:off x="812775" y="2717325"/>
            <a:ext cx="2147100" cy="327600"/>
          </a:xfrm>
          <a:prstGeom prst="roundRect">
            <a:avLst>
              <a:gd fmla="val 16667" name="adj"/>
            </a:avLst>
          </a:prstGeom>
          <a:noFill/>
          <a:ln cap="flat" cmpd="sng" w="19050">
            <a:solidFill>
              <a:srgbClr val="FF0000"/>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2" name="Shape 292"/>
        <p:cNvGrpSpPr/>
        <p:nvPr/>
      </p:nvGrpSpPr>
      <p:grpSpPr>
        <a:xfrm>
          <a:off x="0" y="0"/>
          <a:ext cx="0" cy="0"/>
          <a:chOff x="0" y="0"/>
          <a:chExt cx="0" cy="0"/>
        </a:xfrm>
      </p:grpSpPr>
      <p:sp>
        <p:nvSpPr>
          <p:cNvPr id="293" name="Shape 293"/>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s"/>
              <a:t>Diferentes fragmentos de largo 3 (parte 4)</a:t>
            </a:r>
            <a:endParaRPr/>
          </a:p>
        </p:txBody>
      </p:sp>
      <p:sp>
        <p:nvSpPr>
          <p:cNvPr id="294" name="Shape 294"/>
          <p:cNvSpPr txBox="1"/>
          <p:nvPr>
            <p:ph idx="2" type="body"/>
          </p:nvPr>
        </p:nvSpPr>
        <p:spPr>
          <a:xfrm>
            <a:off x="4832425" y="2145950"/>
            <a:ext cx="3999900" cy="23631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b="1" lang="es" sz="1500">
                <a:solidFill>
                  <a:schemeClr val="dk1"/>
                </a:solidFill>
                <a:latin typeface="Nunito"/>
                <a:ea typeface="Nunito"/>
                <a:cs typeface="Nunito"/>
                <a:sym typeface="Nunito"/>
              </a:rPr>
              <a:t>LCP[3] = 0 &lt; 3 y activador = 1 </a:t>
            </a:r>
            <a:endParaRPr b="1" sz="1500">
              <a:solidFill>
                <a:schemeClr val="dk1"/>
              </a:solidFill>
              <a:latin typeface="Nunito"/>
              <a:ea typeface="Nunito"/>
              <a:cs typeface="Nunito"/>
              <a:sym typeface="Nunito"/>
            </a:endParaRPr>
          </a:p>
          <a:p>
            <a:pPr indent="0" lvl="0" marL="0">
              <a:spcBef>
                <a:spcPts val="1600"/>
              </a:spcBef>
              <a:spcAft>
                <a:spcPts val="0"/>
              </a:spcAft>
              <a:buNone/>
            </a:pPr>
            <a:r>
              <a:rPr b="1" lang="es" sz="1500">
                <a:solidFill>
                  <a:schemeClr val="dk1"/>
                </a:solidFill>
                <a:latin typeface="Nunito"/>
                <a:ea typeface="Nunito"/>
                <a:cs typeface="Nunito"/>
                <a:sym typeface="Nunito"/>
              </a:rPr>
              <a:t>=&gt; DS = 0 + 1 = 1</a:t>
            </a:r>
            <a:endParaRPr b="1" sz="1500">
              <a:solidFill>
                <a:schemeClr val="dk1"/>
              </a:solidFill>
              <a:latin typeface="Nunito"/>
              <a:ea typeface="Nunito"/>
              <a:cs typeface="Nunito"/>
              <a:sym typeface="Nunito"/>
            </a:endParaRPr>
          </a:p>
          <a:p>
            <a:pPr indent="0" lvl="0" marL="0" rtl="0">
              <a:spcBef>
                <a:spcPts val="1600"/>
              </a:spcBef>
              <a:spcAft>
                <a:spcPts val="0"/>
              </a:spcAft>
              <a:buNone/>
            </a:pPr>
            <a:r>
              <a:rPr b="1" lang="es" sz="1500">
                <a:solidFill>
                  <a:schemeClr val="dk1"/>
                </a:solidFill>
                <a:latin typeface="Nunito"/>
                <a:ea typeface="Nunito"/>
                <a:cs typeface="Nunito"/>
                <a:sym typeface="Nunito"/>
              </a:rPr>
              <a:t>=&gt; (ANA, 2) se guarda en cola de prioridad</a:t>
            </a:r>
            <a:endParaRPr b="1" sz="1500">
              <a:solidFill>
                <a:schemeClr val="dk1"/>
              </a:solidFill>
              <a:latin typeface="Nunito"/>
              <a:ea typeface="Nunito"/>
              <a:cs typeface="Nunito"/>
              <a:sym typeface="Nunito"/>
            </a:endParaRPr>
          </a:p>
          <a:p>
            <a:pPr indent="0" lvl="0" marL="0" rtl="0">
              <a:spcBef>
                <a:spcPts val="1600"/>
              </a:spcBef>
              <a:spcAft>
                <a:spcPts val="0"/>
              </a:spcAft>
              <a:buNone/>
            </a:pPr>
            <a:r>
              <a:rPr b="1" lang="es" sz="1500">
                <a:solidFill>
                  <a:schemeClr val="dk1"/>
                </a:solidFill>
                <a:latin typeface="Nunito"/>
                <a:ea typeface="Nunito"/>
                <a:cs typeface="Nunito"/>
                <a:sym typeface="Nunito"/>
              </a:rPr>
              <a:t>=&gt; contador = 0;</a:t>
            </a:r>
            <a:endParaRPr b="1" sz="1500">
              <a:solidFill>
                <a:schemeClr val="dk1"/>
              </a:solidFill>
              <a:latin typeface="Nunito"/>
              <a:ea typeface="Nunito"/>
              <a:cs typeface="Nunito"/>
              <a:sym typeface="Nunito"/>
            </a:endParaRPr>
          </a:p>
          <a:p>
            <a:pPr indent="0" lvl="0" marL="0" rtl="0">
              <a:spcBef>
                <a:spcPts val="1600"/>
              </a:spcBef>
              <a:spcAft>
                <a:spcPts val="1600"/>
              </a:spcAft>
              <a:buNone/>
            </a:pPr>
            <a:r>
              <a:rPr b="1" lang="es" sz="1500">
                <a:solidFill>
                  <a:schemeClr val="dk1"/>
                </a:solidFill>
                <a:latin typeface="Nunito"/>
                <a:ea typeface="Nunito"/>
                <a:cs typeface="Nunito"/>
                <a:sym typeface="Nunito"/>
              </a:rPr>
              <a:t>=&gt; activador = 0;</a:t>
            </a:r>
            <a:endParaRPr b="1" sz="1500">
              <a:solidFill>
                <a:schemeClr val="dk1"/>
              </a:solidFill>
              <a:latin typeface="Nunito"/>
              <a:ea typeface="Nunito"/>
              <a:cs typeface="Nunito"/>
              <a:sym typeface="Nunito"/>
            </a:endParaRPr>
          </a:p>
        </p:txBody>
      </p:sp>
      <p:pic>
        <p:nvPicPr>
          <p:cNvPr id="295" name="Shape 295"/>
          <p:cNvPicPr preferRelativeResize="0"/>
          <p:nvPr/>
        </p:nvPicPr>
        <p:blipFill>
          <a:blip r:embed="rId3">
            <a:alphaModFix/>
          </a:blip>
          <a:stretch>
            <a:fillRect/>
          </a:stretch>
        </p:blipFill>
        <p:spPr>
          <a:xfrm>
            <a:off x="425611" y="1578548"/>
            <a:ext cx="3011675" cy="2930500"/>
          </a:xfrm>
          <a:prstGeom prst="rect">
            <a:avLst/>
          </a:prstGeom>
          <a:noFill/>
          <a:ln>
            <a:noFill/>
          </a:ln>
        </p:spPr>
      </p:pic>
      <p:sp>
        <p:nvSpPr>
          <p:cNvPr id="296" name="Shape 296"/>
          <p:cNvSpPr/>
          <p:nvPr/>
        </p:nvSpPr>
        <p:spPr>
          <a:xfrm>
            <a:off x="788525" y="3057000"/>
            <a:ext cx="2450400" cy="327600"/>
          </a:xfrm>
          <a:prstGeom prst="roundRect">
            <a:avLst>
              <a:gd fmla="val 16667" name="adj"/>
            </a:avLst>
          </a:prstGeom>
          <a:noFill/>
          <a:ln cap="flat" cmpd="sng" w="19050">
            <a:solidFill>
              <a:srgbClr val="FF0000"/>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0" name="Shape 300"/>
        <p:cNvGrpSpPr/>
        <p:nvPr/>
      </p:nvGrpSpPr>
      <p:grpSpPr>
        <a:xfrm>
          <a:off x="0" y="0"/>
          <a:ext cx="0" cy="0"/>
          <a:chOff x="0" y="0"/>
          <a:chExt cx="0" cy="0"/>
        </a:xfrm>
      </p:grpSpPr>
      <p:sp>
        <p:nvSpPr>
          <p:cNvPr id="301" name="Shape 301"/>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s"/>
              <a:t>Diferentes fragmentos de largo 3 (parte 5)</a:t>
            </a:r>
            <a:endParaRPr/>
          </a:p>
        </p:txBody>
      </p:sp>
      <p:sp>
        <p:nvSpPr>
          <p:cNvPr id="302" name="Shape 302"/>
          <p:cNvSpPr txBox="1"/>
          <p:nvPr>
            <p:ph idx="2" type="body"/>
          </p:nvPr>
        </p:nvSpPr>
        <p:spPr>
          <a:xfrm>
            <a:off x="4832425" y="2145950"/>
            <a:ext cx="3999900" cy="23631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b="1" lang="es" sz="1500">
                <a:solidFill>
                  <a:schemeClr val="dk1"/>
                </a:solidFill>
                <a:latin typeface="Nunito"/>
                <a:ea typeface="Nunito"/>
                <a:cs typeface="Nunito"/>
                <a:sym typeface="Nunito"/>
              </a:rPr>
              <a:t>LCP[4] = 0 &lt; 3 y activador = 0 </a:t>
            </a:r>
            <a:endParaRPr b="1" sz="1500">
              <a:solidFill>
                <a:schemeClr val="dk1"/>
              </a:solidFill>
              <a:latin typeface="Nunito"/>
              <a:ea typeface="Nunito"/>
              <a:cs typeface="Nunito"/>
              <a:sym typeface="Nunito"/>
            </a:endParaRPr>
          </a:p>
          <a:p>
            <a:pPr indent="0" lvl="0" marL="0" rtl="0">
              <a:spcBef>
                <a:spcPts val="1600"/>
              </a:spcBef>
              <a:spcAft>
                <a:spcPts val="0"/>
              </a:spcAft>
              <a:buNone/>
            </a:pPr>
            <a:r>
              <a:rPr b="1" lang="es" sz="1500">
                <a:solidFill>
                  <a:schemeClr val="dk1"/>
                </a:solidFill>
                <a:latin typeface="Nunito"/>
                <a:ea typeface="Nunito"/>
                <a:cs typeface="Nunito"/>
                <a:sym typeface="Nunito"/>
              </a:rPr>
              <a:t>SA[4] = 0 =&gt; T[0,2] = BAN (no posee caracteres prohibidos)</a:t>
            </a:r>
            <a:endParaRPr b="1" sz="1500">
              <a:solidFill>
                <a:schemeClr val="dk1"/>
              </a:solidFill>
              <a:latin typeface="Nunito"/>
              <a:ea typeface="Nunito"/>
              <a:cs typeface="Nunito"/>
              <a:sym typeface="Nunito"/>
            </a:endParaRPr>
          </a:p>
          <a:p>
            <a:pPr indent="0" lvl="0" marL="0" rtl="0">
              <a:spcBef>
                <a:spcPts val="1600"/>
              </a:spcBef>
              <a:spcAft>
                <a:spcPts val="0"/>
              </a:spcAft>
              <a:buNone/>
            </a:pPr>
            <a:r>
              <a:rPr b="1" lang="es" sz="1500">
                <a:solidFill>
                  <a:schemeClr val="dk1"/>
                </a:solidFill>
                <a:latin typeface="Nunito"/>
                <a:ea typeface="Nunito"/>
                <a:cs typeface="Nunito"/>
                <a:sym typeface="Nunito"/>
              </a:rPr>
              <a:t>=&gt; DS = 1 + 1 = 2</a:t>
            </a:r>
            <a:endParaRPr b="1" sz="1500">
              <a:solidFill>
                <a:schemeClr val="dk1"/>
              </a:solidFill>
              <a:latin typeface="Nunito"/>
              <a:ea typeface="Nunito"/>
              <a:cs typeface="Nunito"/>
              <a:sym typeface="Nunito"/>
            </a:endParaRPr>
          </a:p>
          <a:p>
            <a:pPr indent="0" lvl="0" marL="0" rtl="0">
              <a:spcBef>
                <a:spcPts val="1600"/>
              </a:spcBef>
              <a:spcAft>
                <a:spcPts val="1600"/>
              </a:spcAft>
              <a:buNone/>
            </a:pPr>
            <a:r>
              <a:rPr b="1" lang="es" sz="1500">
                <a:solidFill>
                  <a:schemeClr val="dk1"/>
                </a:solidFill>
                <a:latin typeface="Nunito"/>
                <a:ea typeface="Nunito"/>
                <a:cs typeface="Nunito"/>
                <a:sym typeface="Nunito"/>
              </a:rPr>
              <a:t>=&gt; (BAN, 1) se guarda en cola de prioridad</a:t>
            </a:r>
            <a:endParaRPr b="1" sz="1500">
              <a:solidFill>
                <a:schemeClr val="dk1"/>
              </a:solidFill>
              <a:latin typeface="Nunito"/>
              <a:ea typeface="Nunito"/>
              <a:cs typeface="Nunito"/>
              <a:sym typeface="Nunito"/>
            </a:endParaRPr>
          </a:p>
        </p:txBody>
      </p:sp>
      <p:pic>
        <p:nvPicPr>
          <p:cNvPr id="303" name="Shape 303"/>
          <p:cNvPicPr preferRelativeResize="0"/>
          <p:nvPr/>
        </p:nvPicPr>
        <p:blipFill>
          <a:blip r:embed="rId3">
            <a:alphaModFix/>
          </a:blip>
          <a:stretch>
            <a:fillRect/>
          </a:stretch>
        </p:blipFill>
        <p:spPr>
          <a:xfrm>
            <a:off x="425611" y="1578548"/>
            <a:ext cx="3011675" cy="2930500"/>
          </a:xfrm>
          <a:prstGeom prst="rect">
            <a:avLst/>
          </a:prstGeom>
          <a:noFill/>
          <a:ln>
            <a:noFill/>
          </a:ln>
        </p:spPr>
      </p:pic>
      <p:sp>
        <p:nvSpPr>
          <p:cNvPr id="304" name="Shape 304"/>
          <p:cNvSpPr/>
          <p:nvPr/>
        </p:nvSpPr>
        <p:spPr>
          <a:xfrm>
            <a:off x="788575" y="3420950"/>
            <a:ext cx="2648700" cy="327600"/>
          </a:xfrm>
          <a:prstGeom prst="roundRect">
            <a:avLst>
              <a:gd fmla="val 16667" name="adj"/>
            </a:avLst>
          </a:prstGeom>
          <a:noFill/>
          <a:ln cap="flat" cmpd="sng" w="19050">
            <a:solidFill>
              <a:srgbClr val="FF0000"/>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8" name="Shape 308"/>
        <p:cNvGrpSpPr/>
        <p:nvPr/>
      </p:nvGrpSpPr>
      <p:grpSpPr>
        <a:xfrm>
          <a:off x="0" y="0"/>
          <a:ext cx="0" cy="0"/>
          <a:chOff x="0" y="0"/>
          <a:chExt cx="0" cy="0"/>
        </a:xfrm>
      </p:grpSpPr>
      <p:sp>
        <p:nvSpPr>
          <p:cNvPr id="309" name="Shape 309"/>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s"/>
              <a:t>Diferentes fragmentos de largo 3 (parte 6)</a:t>
            </a:r>
            <a:endParaRPr/>
          </a:p>
        </p:txBody>
      </p:sp>
      <p:sp>
        <p:nvSpPr>
          <p:cNvPr id="310" name="Shape 310"/>
          <p:cNvSpPr txBox="1"/>
          <p:nvPr>
            <p:ph idx="2" type="body"/>
          </p:nvPr>
        </p:nvSpPr>
        <p:spPr>
          <a:xfrm>
            <a:off x="4832425" y="2145950"/>
            <a:ext cx="3999900" cy="23631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b="1" lang="es" sz="1500">
                <a:solidFill>
                  <a:schemeClr val="dk1"/>
                </a:solidFill>
                <a:latin typeface="Nunito"/>
                <a:ea typeface="Nunito"/>
                <a:cs typeface="Nunito"/>
                <a:sym typeface="Nunito"/>
              </a:rPr>
              <a:t>LCP[5] = 2 &lt; 3 y activador = 0 </a:t>
            </a:r>
            <a:endParaRPr b="1" sz="1500">
              <a:solidFill>
                <a:schemeClr val="dk1"/>
              </a:solidFill>
              <a:latin typeface="Nunito"/>
              <a:ea typeface="Nunito"/>
              <a:cs typeface="Nunito"/>
              <a:sym typeface="Nunito"/>
            </a:endParaRPr>
          </a:p>
          <a:p>
            <a:pPr indent="0" lvl="0" marL="0" rtl="0">
              <a:spcBef>
                <a:spcPts val="1600"/>
              </a:spcBef>
              <a:spcAft>
                <a:spcPts val="0"/>
              </a:spcAft>
              <a:buNone/>
            </a:pPr>
            <a:r>
              <a:rPr b="1" lang="es" sz="1500">
                <a:solidFill>
                  <a:schemeClr val="dk1"/>
                </a:solidFill>
                <a:latin typeface="Nunito"/>
                <a:ea typeface="Nunito"/>
                <a:cs typeface="Nunito"/>
                <a:sym typeface="Nunito"/>
              </a:rPr>
              <a:t>SA[5] = 4 =&gt; T[4,6] = NA$ (posee caracteres prohibidos)</a:t>
            </a:r>
            <a:endParaRPr b="1" sz="1500">
              <a:solidFill>
                <a:schemeClr val="dk1"/>
              </a:solidFill>
              <a:latin typeface="Nunito"/>
              <a:ea typeface="Nunito"/>
              <a:cs typeface="Nunito"/>
              <a:sym typeface="Nunito"/>
            </a:endParaRPr>
          </a:p>
          <a:p>
            <a:pPr indent="0" lvl="0" marL="0" rtl="0">
              <a:spcBef>
                <a:spcPts val="1600"/>
              </a:spcBef>
              <a:spcAft>
                <a:spcPts val="1600"/>
              </a:spcAft>
              <a:buNone/>
            </a:pPr>
            <a:r>
              <a:rPr b="1" lang="es" sz="1500">
                <a:solidFill>
                  <a:schemeClr val="dk1"/>
                </a:solidFill>
                <a:latin typeface="Nunito"/>
                <a:ea typeface="Nunito"/>
                <a:cs typeface="Nunito"/>
                <a:sym typeface="Nunito"/>
              </a:rPr>
              <a:t>=&gt; Avanzar hasta la siguiente iteración</a:t>
            </a:r>
            <a:endParaRPr b="1" sz="1500">
              <a:solidFill>
                <a:schemeClr val="dk1"/>
              </a:solidFill>
              <a:latin typeface="Nunito"/>
              <a:ea typeface="Nunito"/>
              <a:cs typeface="Nunito"/>
              <a:sym typeface="Nunito"/>
            </a:endParaRPr>
          </a:p>
        </p:txBody>
      </p:sp>
      <p:pic>
        <p:nvPicPr>
          <p:cNvPr id="311" name="Shape 311"/>
          <p:cNvPicPr preferRelativeResize="0"/>
          <p:nvPr/>
        </p:nvPicPr>
        <p:blipFill>
          <a:blip r:embed="rId3">
            <a:alphaModFix/>
          </a:blip>
          <a:stretch>
            <a:fillRect/>
          </a:stretch>
        </p:blipFill>
        <p:spPr>
          <a:xfrm>
            <a:off x="425611" y="1578548"/>
            <a:ext cx="3011675" cy="2930500"/>
          </a:xfrm>
          <a:prstGeom prst="rect">
            <a:avLst/>
          </a:prstGeom>
          <a:noFill/>
          <a:ln>
            <a:noFill/>
          </a:ln>
        </p:spPr>
      </p:pic>
      <p:sp>
        <p:nvSpPr>
          <p:cNvPr id="312" name="Shape 312"/>
          <p:cNvSpPr/>
          <p:nvPr/>
        </p:nvSpPr>
        <p:spPr>
          <a:xfrm>
            <a:off x="788575" y="3797000"/>
            <a:ext cx="1989300" cy="327600"/>
          </a:xfrm>
          <a:prstGeom prst="roundRect">
            <a:avLst>
              <a:gd fmla="val 16667" name="adj"/>
            </a:avLst>
          </a:prstGeom>
          <a:noFill/>
          <a:ln cap="flat" cmpd="sng" w="19050">
            <a:solidFill>
              <a:srgbClr val="FF0000"/>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6" name="Shape 316"/>
        <p:cNvGrpSpPr/>
        <p:nvPr/>
      </p:nvGrpSpPr>
      <p:grpSpPr>
        <a:xfrm>
          <a:off x="0" y="0"/>
          <a:ext cx="0" cy="0"/>
          <a:chOff x="0" y="0"/>
          <a:chExt cx="0" cy="0"/>
        </a:xfrm>
      </p:grpSpPr>
      <p:sp>
        <p:nvSpPr>
          <p:cNvPr id="317" name="Shape 317"/>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s"/>
              <a:t>Diferentes fragmentos de largo 3 (parte 7)</a:t>
            </a:r>
            <a:endParaRPr/>
          </a:p>
        </p:txBody>
      </p:sp>
      <p:sp>
        <p:nvSpPr>
          <p:cNvPr id="318" name="Shape 318"/>
          <p:cNvSpPr txBox="1"/>
          <p:nvPr>
            <p:ph idx="2" type="body"/>
          </p:nvPr>
        </p:nvSpPr>
        <p:spPr>
          <a:xfrm>
            <a:off x="4832425" y="2145950"/>
            <a:ext cx="3999900" cy="23631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b="1" lang="es" sz="1500">
                <a:solidFill>
                  <a:schemeClr val="dk1"/>
                </a:solidFill>
                <a:latin typeface="Nunito"/>
                <a:ea typeface="Nunito"/>
                <a:cs typeface="Nunito"/>
                <a:sym typeface="Nunito"/>
              </a:rPr>
              <a:t>LCP[6] = 0 &lt; 3 y activador = 0 </a:t>
            </a:r>
            <a:endParaRPr b="1" sz="1500">
              <a:solidFill>
                <a:schemeClr val="dk1"/>
              </a:solidFill>
              <a:latin typeface="Nunito"/>
              <a:ea typeface="Nunito"/>
              <a:cs typeface="Nunito"/>
              <a:sym typeface="Nunito"/>
            </a:endParaRPr>
          </a:p>
          <a:p>
            <a:pPr indent="0" lvl="0" marL="0" rtl="0">
              <a:spcBef>
                <a:spcPts val="1600"/>
              </a:spcBef>
              <a:spcAft>
                <a:spcPts val="0"/>
              </a:spcAft>
              <a:buNone/>
            </a:pPr>
            <a:r>
              <a:rPr b="1" lang="es" sz="1500">
                <a:solidFill>
                  <a:schemeClr val="dk1"/>
                </a:solidFill>
                <a:latin typeface="Nunito"/>
                <a:ea typeface="Nunito"/>
                <a:cs typeface="Nunito"/>
                <a:sym typeface="Nunito"/>
              </a:rPr>
              <a:t>SA[6] = 2 =&gt; T[2,4] = NAN (no posee caracteres prohibidos)</a:t>
            </a:r>
            <a:endParaRPr b="1" sz="1500">
              <a:solidFill>
                <a:schemeClr val="dk1"/>
              </a:solidFill>
              <a:latin typeface="Nunito"/>
              <a:ea typeface="Nunito"/>
              <a:cs typeface="Nunito"/>
              <a:sym typeface="Nunito"/>
            </a:endParaRPr>
          </a:p>
          <a:p>
            <a:pPr indent="0" lvl="0" marL="0">
              <a:spcBef>
                <a:spcPts val="1600"/>
              </a:spcBef>
              <a:spcAft>
                <a:spcPts val="0"/>
              </a:spcAft>
              <a:buNone/>
            </a:pPr>
            <a:r>
              <a:rPr b="1" lang="es" sz="1500">
                <a:solidFill>
                  <a:schemeClr val="dk1"/>
                </a:solidFill>
                <a:latin typeface="Nunito"/>
                <a:ea typeface="Nunito"/>
                <a:cs typeface="Nunito"/>
                <a:sym typeface="Nunito"/>
              </a:rPr>
              <a:t>=&gt; DS = 2 + 1 = 3</a:t>
            </a:r>
            <a:endParaRPr b="1" sz="1500">
              <a:solidFill>
                <a:schemeClr val="dk1"/>
              </a:solidFill>
              <a:latin typeface="Nunito"/>
              <a:ea typeface="Nunito"/>
              <a:cs typeface="Nunito"/>
              <a:sym typeface="Nunito"/>
            </a:endParaRPr>
          </a:p>
          <a:p>
            <a:pPr indent="0" lvl="0" marL="0" rtl="0">
              <a:spcBef>
                <a:spcPts val="1600"/>
              </a:spcBef>
              <a:spcAft>
                <a:spcPts val="1600"/>
              </a:spcAft>
              <a:buNone/>
            </a:pPr>
            <a:r>
              <a:rPr b="1" lang="es" sz="1500">
                <a:solidFill>
                  <a:schemeClr val="dk1"/>
                </a:solidFill>
                <a:latin typeface="Nunito"/>
                <a:ea typeface="Nunito"/>
                <a:cs typeface="Nunito"/>
                <a:sym typeface="Nunito"/>
              </a:rPr>
              <a:t>=&gt; (NAN, 1) se guarda en cola de prioridad</a:t>
            </a:r>
            <a:endParaRPr b="1" sz="1500">
              <a:solidFill>
                <a:schemeClr val="dk1"/>
              </a:solidFill>
              <a:latin typeface="Nunito"/>
              <a:ea typeface="Nunito"/>
              <a:cs typeface="Nunito"/>
              <a:sym typeface="Nunito"/>
            </a:endParaRPr>
          </a:p>
        </p:txBody>
      </p:sp>
      <p:pic>
        <p:nvPicPr>
          <p:cNvPr id="319" name="Shape 319"/>
          <p:cNvPicPr preferRelativeResize="0"/>
          <p:nvPr/>
        </p:nvPicPr>
        <p:blipFill>
          <a:blip r:embed="rId3">
            <a:alphaModFix/>
          </a:blip>
          <a:stretch>
            <a:fillRect/>
          </a:stretch>
        </p:blipFill>
        <p:spPr>
          <a:xfrm>
            <a:off x="425611" y="1578548"/>
            <a:ext cx="3011675" cy="2930500"/>
          </a:xfrm>
          <a:prstGeom prst="rect">
            <a:avLst/>
          </a:prstGeom>
          <a:noFill/>
          <a:ln>
            <a:noFill/>
          </a:ln>
        </p:spPr>
      </p:pic>
      <p:sp>
        <p:nvSpPr>
          <p:cNvPr id="320" name="Shape 320"/>
          <p:cNvSpPr/>
          <p:nvPr/>
        </p:nvSpPr>
        <p:spPr>
          <a:xfrm>
            <a:off x="788575" y="4124525"/>
            <a:ext cx="2268300" cy="327600"/>
          </a:xfrm>
          <a:prstGeom prst="roundRect">
            <a:avLst>
              <a:gd fmla="val 16667" name="adj"/>
            </a:avLst>
          </a:prstGeom>
          <a:noFill/>
          <a:ln cap="flat" cmpd="sng" w="19050">
            <a:solidFill>
              <a:srgbClr val="FF0000"/>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4" name="Shape 324"/>
        <p:cNvGrpSpPr/>
        <p:nvPr/>
      </p:nvGrpSpPr>
      <p:grpSpPr>
        <a:xfrm>
          <a:off x="0" y="0"/>
          <a:ext cx="0" cy="0"/>
          <a:chOff x="0" y="0"/>
          <a:chExt cx="0" cy="0"/>
        </a:xfrm>
      </p:grpSpPr>
      <p:sp>
        <p:nvSpPr>
          <p:cNvPr id="325" name="Shape 325"/>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s"/>
              <a:t>Diferentes fragmentos de largo 3 (parte 8)</a:t>
            </a:r>
            <a:endParaRPr/>
          </a:p>
        </p:txBody>
      </p:sp>
      <p:sp>
        <p:nvSpPr>
          <p:cNvPr id="326" name="Shape 326"/>
          <p:cNvSpPr txBox="1"/>
          <p:nvPr>
            <p:ph idx="1" type="body"/>
          </p:nvPr>
        </p:nvSpPr>
        <p:spPr>
          <a:xfrm>
            <a:off x="311725" y="2609600"/>
            <a:ext cx="8289000" cy="787200"/>
          </a:xfrm>
          <a:prstGeom prst="rect">
            <a:avLst/>
          </a:prstGeom>
        </p:spPr>
        <p:txBody>
          <a:bodyPr anchorCtr="0" anchor="t" bIns="91425" lIns="91425" spcFirstLastPara="1" rIns="91425" wrap="square" tIns="91425">
            <a:noAutofit/>
          </a:bodyPr>
          <a:lstStyle/>
          <a:p>
            <a:pPr indent="-323850" lvl="0" marL="457200" rtl="0">
              <a:spcBef>
                <a:spcPts val="0"/>
              </a:spcBef>
              <a:spcAft>
                <a:spcPts val="0"/>
              </a:spcAft>
              <a:buClr>
                <a:schemeClr val="dk1"/>
              </a:buClr>
              <a:buSzPts val="1500"/>
              <a:buFont typeface="Nunito"/>
              <a:buChar char="-"/>
            </a:pPr>
            <a:r>
              <a:rPr b="1" lang="es" sz="1500">
                <a:solidFill>
                  <a:schemeClr val="dk1"/>
                </a:solidFill>
                <a:latin typeface="Nunito"/>
                <a:ea typeface="Nunito"/>
                <a:cs typeface="Nunito"/>
                <a:sym typeface="Nunito"/>
              </a:rPr>
              <a:t>Diferentes fragmentos de largo 3 obtenidos en BANANA$ = 3</a:t>
            </a:r>
            <a:endParaRPr b="1" sz="1500">
              <a:solidFill>
                <a:schemeClr val="dk1"/>
              </a:solidFill>
              <a:latin typeface="Nunito"/>
              <a:ea typeface="Nunito"/>
              <a:cs typeface="Nunito"/>
              <a:sym typeface="Nunito"/>
            </a:endParaRPr>
          </a:p>
          <a:p>
            <a:pPr indent="-323850" lvl="0" marL="457200">
              <a:spcBef>
                <a:spcPts val="0"/>
              </a:spcBef>
              <a:spcAft>
                <a:spcPts val="0"/>
              </a:spcAft>
              <a:buClr>
                <a:schemeClr val="dk1"/>
              </a:buClr>
              <a:buSzPts val="1500"/>
              <a:buFont typeface="Nunito"/>
              <a:buChar char="-"/>
            </a:pPr>
            <a:r>
              <a:rPr b="1" lang="es" sz="1500">
                <a:solidFill>
                  <a:schemeClr val="dk1"/>
                </a:solidFill>
                <a:latin typeface="Nunito"/>
                <a:ea typeface="Nunito"/>
                <a:cs typeface="Nunito"/>
                <a:sym typeface="Nunito"/>
              </a:rPr>
              <a:t>ANA se repite 2 veces, BAN y NAN se repiten una vez</a:t>
            </a:r>
            <a:endParaRPr b="1" sz="1500">
              <a:solidFill>
                <a:schemeClr val="dk1"/>
              </a:solidFill>
              <a:latin typeface="Nunito"/>
              <a:ea typeface="Nunito"/>
              <a:cs typeface="Nunito"/>
              <a:sym typeface="Nunito"/>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0" name="Shape 330"/>
        <p:cNvGrpSpPr/>
        <p:nvPr/>
      </p:nvGrpSpPr>
      <p:grpSpPr>
        <a:xfrm>
          <a:off x="0" y="0"/>
          <a:ext cx="0" cy="0"/>
          <a:chOff x="0" y="0"/>
          <a:chExt cx="0" cy="0"/>
        </a:xfrm>
      </p:grpSpPr>
      <p:sp>
        <p:nvSpPr>
          <p:cNvPr id="331" name="Shape 331"/>
          <p:cNvSpPr txBox="1"/>
          <p:nvPr>
            <p:ph type="title"/>
          </p:nvPr>
        </p:nvSpPr>
        <p:spPr>
          <a:xfrm>
            <a:off x="311300" y="500925"/>
            <a:ext cx="3704400" cy="20496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s"/>
              <a:t>Formato salida archivos</a:t>
            </a:r>
            <a:endParaRPr/>
          </a:p>
        </p:txBody>
      </p:sp>
      <p:sp>
        <p:nvSpPr>
          <p:cNvPr id="332" name="Shape 332"/>
          <p:cNvSpPr txBox="1"/>
          <p:nvPr>
            <p:ph idx="1" type="subTitle"/>
          </p:nvPr>
        </p:nvSpPr>
        <p:spPr>
          <a:xfrm>
            <a:off x="304800" y="2626725"/>
            <a:ext cx="3704400" cy="926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pic>
        <p:nvPicPr>
          <p:cNvPr id="333" name="Shape 333"/>
          <p:cNvPicPr preferRelativeResize="0"/>
          <p:nvPr/>
        </p:nvPicPr>
        <p:blipFill>
          <a:blip r:embed="rId3">
            <a:alphaModFix/>
          </a:blip>
          <a:stretch>
            <a:fillRect/>
          </a:stretch>
        </p:blipFill>
        <p:spPr>
          <a:xfrm>
            <a:off x="4717325" y="66675"/>
            <a:ext cx="4181475" cy="501015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7" name="Shape 337"/>
        <p:cNvGrpSpPr/>
        <p:nvPr/>
      </p:nvGrpSpPr>
      <p:grpSpPr>
        <a:xfrm>
          <a:off x="0" y="0"/>
          <a:ext cx="0" cy="0"/>
          <a:chOff x="0" y="0"/>
          <a:chExt cx="0" cy="0"/>
        </a:xfrm>
      </p:grpSpPr>
      <p:sp>
        <p:nvSpPr>
          <p:cNvPr id="338" name="Shape 338"/>
          <p:cNvSpPr txBox="1"/>
          <p:nvPr>
            <p:ph type="title"/>
          </p:nvPr>
        </p:nvSpPr>
        <p:spPr>
          <a:xfrm>
            <a:off x="311675" y="798600"/>
            <a:ext cx="6247800" cy="35463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s" sz="4800"/>
              <a:t>Resultados obtenidos</a:t>
            </a:r>
            <a:endParaRPr sz="4800"/>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2" name="Shape 342"/>
        <p:cNvGrpSpPr/>
        <p:nvPr/>
      </p:nvGrpSpPr>
      <p:grpSpPr>
        <a:xfrm>
          <a:off x="0" y="0"/>
          <a:ext cx="0" cy="0"/>
          <a:chOff x="0" y="0"/>
          <a:chExt cx="0" cy="0"/>
        </a:xfrm>
      </p:grpSpPr>
      <p:sp>
        <p:nvSpPr>
          <p:cNvPr id="343" name="Shape 343"/>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s"/>
              <a:t>Sistema utilizado</a:t>
            </a:r>
            <a:endParaRPr/>
          </a:p>
        </p:txBody>
      </p:sp>
      <p:pic>
        <p:nvPicPr>
          <p:cNvPr id="344" name="Shape 344"/>
          <p:cNvPicPr preferRelativeResize="0"/>
          <p:nvPr/>
        </p:nvPicPr>
        <p:blipFill>
          <a:blip r:embed="rId3">
            <a:alphaModFix/>
          </a:blip>
          <a:stretch>
            <a:fillRect/>
          </a:stretch>
        </p:blipFill>
        <p:spPr>
          <a:xfrm>
            <a:off x="219075" y="1854400"/>
            <a:ext cx="8705850" cy="29146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 name="Shape 83"/>
        <p:cNvGrpSpPr/>
        <p:nvPr/>
      </p:nvGrpSpPr>
      <p:grpSpPr>
        <a:xfrm>
          <a:off x="0" y="0"/>
          <a:ext cx="0" cy="0"/>
          <a:chOff x="0" y="0"/>
          <a:chExt cx="0" cy="0"/>
        </a:xfrm>
      </p:grpSpPr>
      <p:sp>
        <p:nvSpPr>
          <p:cNvPr id="84" name="Shape 84"/>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s"/>
              <a:t>Aminoácido</a:t>
            </a:r>
            <a:endParaRPr/>
          </a:p>
        </p:txBody>
      </p:sp>
      <p:sp>
        <p:nvSpPr>
          <p:cNvPr id="85" name="Shape 85"/>
          <p:cNvSpPr txBox="1"/>
          <p:nvPr>
            <p:ph idx="1" type="body"/>
          </p:nvPr>
        </p:nvSpPr>
        <p:spPr>
          <a:xfrm>
            <a:off x="311725" y="1505700"/>
            <a:ext cx="3999900" cy="30762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b="1">
              <a:solidFill>
                <a:schemeClr val="dk1"/>
              </a:solidFill>
              <a:latin typeface="Raleway"/>
              <a:ea typeface="Raleway"/>
              <a:cs typeface="Raleway"/>
              <a:sym typeface="Raleway"/>
            </a:endParaRPr>
          </a:p>
          <a:p>
            <a:pPr indent="0" lvl="0" marL="0">
              <a:spcBef>
                <a:spcPts val="1600"/>
              </a:spcBef>
              <a:spcAft>
                <a:spcPts val="0"/>
              </a:spcAft>
              <a:buNone/>
            </a:pPr>
            <a:r>
              <a:rPr b="1" lang="es" sz="1500">
                <a:solidFill>
                  <a:schemeClr val="dk1"/>
                </a:solidFill>
                <a:latin typeface="Nunito"/>
                <a:ea typeface="Nunito"/>
                <a:cs typeface="Nunito"/>
                <a:sym typeface="Nunito"/>
              </a:rPr>
              <a:t>Molécula compuesta por un: </a:t>
            </a:r>
            <a:endParaRPr b="1" sz="1500">
              <a:solidFill>
                <a:schemeClr val="dk1"/>
              </a:solidFill>
              <a:latin typeface="Nunito"/>
              <a:ea typeface="Nunito"/>
              <a:cs typeface="Nunito"/>
              <a:sym typeface="Nunito"/>
            </a:endParaRPr>
          </a:p>
          <a:p>
            <a:pPr indent="-323850" lvl="0" marL="457200" rtl="0">
              <a:spcBef>
                <a:spcPts val="1600"/>
              </a:spcBef>
              <a:spcAft>
                <a:spcPts val="0"/>
              </a:spcAft>
              <a:buClr>
                <a:schemeClr val="dk1"/>
              </a:buClr>
              <a:buSzPts val="1500"/>
              <a:buFont typeface="Nunito"/>
              <a:buAutoNum type="alphaLcParenR"/>
            </a:pPr>
            <a:r>
              <a:rPr b="1" lang="es" sz="1500">
                <a:solidFill>
                  <a:schemeClr val="dk1"/>
                </a:solidFill>
                <a:latin typeface="Nunito"/>
                <a:ea typeface="Nunito"/>
                <a:cs typeface="Nunito"/>
                <a:sym typeface="Nunito"/>
              </a:rPr>
              <a:t>Grupo amino (-NH2)</a:t>
            </a:r>
            <a:endParaRPr b="1" sz="1500">
              <a:solidFill>
                <a:schemeClr val="dk1"/>
              </a:solidFill>
              <a:latin typeface="Nunito"/>
              <a:ea typeface="Nunito"/>
              <a:cs typeface="Nunito"/>
              <a:sym typeface="Nunito"/>
            </a:endParaRPr>
          </a:p>
          <a:p>
            <a:pPr indent="-323850" lvl="0" marL="457200" rtl="0">
              <a:spcBef>
                <a:spcPts val="0"/>
              </a:spcBef>
              <a:spcAft>
                <a:spcPts val="0"/>
              </a:spcAft>
              <a:buClr>
                <a:schemeClr val="dk1"/>
              </a:buClr>
              <a:buSzPts val="1500"/>
              <a:buFont typeface="Nunito"/>
              <a:buAutoNum type="alphaLcParenR"/>
            </a:pPr>
            <a:r>
              <a:rPr b="1" lang="es" sz="1500">
                <a:solidFill>
                  <a:schemeClr val="dk1"/>
                </a:solidFill>
                <a:latin typeface="Nunito"/>
                <a:ea typeface="Nunito"/>
                <a:cs typeface="Nunito"/>
                <a:sym typeface="Nunito"/>
              </a:rPr>
              <a:t>G</a:t>
            </a:r>
            <a:r>
              <a:rPr b="1" lang="es" sz="1500">
                <a:solidFill>
                  <a:schemeClr val="dk1"/>
                </a:solidFill>
                <a:latin typeface="Nunito"/>
                <a:ea typeface="Nunito"/>
                <a:cs typeface="Nunito"/>
                <a:sym typeface="Nunito"/>
              </a:rPr>
              <a:t>rupo carboxilo (-COOH)</a:t>
            </a:r>
            <a:endParaRPr b="1" sz="1500">
              <a:solidFill>
                <a:schemeClr val="dk1"/>
              </a:solidFill>
              <a:latin typeface="Nunito"/>
              <a:ea typeface="Nunito"/>
              <a:cs typeface="Nunito"/>
              <a:sym typeface="Nunito"/>
            </a:endParaRPr>
          </a:p>
          <a:p>
            <a:pPr indent="-323850" lvl="0" marL="457200" rtl="0">
              <a:spcBef>
                <a:spcPts val="0"/>
              </a:spcBef>
              <a:spcAft>
                <a:spcPts val="0"/>
              </a:spcAft>
              <a:buClr>
                <a:schemeClr val="dk1"/>
              </a:buClr>
              <a:buSzPts val="1500"/>
              <a:buFont typeface="Nunito"/>
              <a:buAutoNum type="alphaLcParenR"/>
            </a:pPr>
            <a:r>
              <a:rPr b="1" lang="es" sz="1500">
                <a:solidFill>
                  <a:schemeClr val="dk1"/>
                </a:solidFill>
                <a:latin typeface="Nunito"/>
                <a:ea typeface="Nunito"/>
                <a:cs typeface="Nunito"/>
                <a:sym typeface="Nunito"/>
              </a:rPr>
              <a:t>Grupo Radical (R)</a:t>
            </a:r>
            <a:endParaRPr b="1" sz="1500">
              <a:solidFill>
                <a:schemeClr val="dk1"/>
              </a:solidFill>
              <a:latin typeface="Nunito"/>
              <a:ea typeface="Nunito"/>
              <a:cs typeface="Nunito"/>
              <a:sym typeface="Nunito"/>
            </a:endParaRPr>
          </a:p>
          <a:p>
            <a:pPr indent="0" lvl="0" marL="0" rtl="0">
              <a:spcBef>
                <a:spcPts val="1600"/>
              </a:spcBef>
              <a:spcAft>
                <a:spcPts val="0"/>
              </a:spcAft>
              <a:buNone/>
            </a:pPr>
            <a:r>
              <a:rPr b="1" lang="es" sz="1500">
                <a:solidFill>
                  <a:schemeClr val="dk1"/>
                </a:solidFill>
                <a:latin typeface="Nunito"/>
                <a:ea typeface="Nunito"/>
                <a:cs typeface="Nunito"/>
                <a:sym typeface="Nunito"/>
              </a:rPr>
              <a:t>Grupo radical determina la identidad de aminoácido</a:t>
            </a:r>
            <a:endParaRPr b="1" sz="1500">
              <a:solidFill>
                <a:schemeClr val="dk1"/>
              </a:solidFill>
              <a:latin typeface="Nunito"/>
              <a:ea typeface="Nunito"/>
              <a:cs typeface="Nunito"/>
              <a:sym typeface="Nunito"/>
            </a:endParaRPr>
          </a:p>
          <a:p>
            <a:pPr indent="0" lvl="0" marL="0" rtl="0">
              <a:spcBef>
                <a:spcPts val="1600"/>
              </a:spcBef>
              <a:spcAft>
                <a:spcPts val="1600"/>
              </a:spcAft>
              <a:buNone/>
            </a:pPr>
            <a:r>
              <a:t/>
            </a:r>
            <a:endParaRPr b="1">
              <a:solidFill>
                <a:schemeClr val="dk1"/>
              </a:solidFill>
              <a:latin typeface="Raleway"/>
              <a:ea typeface="Raleway"/>
              <a:cs typeface="Raleway"/>
              <a:sym typeface="Raleway"/>
            </a:endParaRPr>
          </a:p>
        </p:txBody>
      </p:sp>
      <p:sp>
        <p:nvSpPr>
          <p:cNvPr id="86" name="Shape 86"/>
          <p:cNvSpPr txBox="1"/>
          <p:nvPr>
            <p:ph idx="2" type="body"/>
          </p:nvPr>
        </p:nvSpPr>
        <p:spPr>
          <a:xfrm>
            <a:off x="4832400" y="1505700"/>
            <a:ext cx="3999900" cy="30762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t/>
            </a:r>
            <a:endParaRPr/>
          </a:p>
        </p:txBody>
      </p:sp>
      <p:pic>
        <p:nvPicPr>
          <p:cNvPr id="87" name="Shape 87"/>
          <p:cNvPicPr preferRelativeResize="0"/>
          <p:nvPr/>
        </p:nvPicPr>
        <p:blipFill>
          <a:blip r:embed="rId3">
            <a:alphaModFix/>
          </a:blip>
          <a:stretch>
            <a:fillRect/>
          </a:stretch>
        </p:blipFill>
        <p:spPr>
          <a:xfrm>
            <a:off x="4668225" y="1975630"/>
            <a:ext cx="3863600" cy="191837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8" name="Shape 348"/>
        <p:cNvGrpSpPr/>
        <p:nvPr/>
      </p:nvGrpSpPr>
      <p:grpSpPr>
        <a:xfrm>
          <a:off x="0" y="0"/>
          <a:ext cx="0" cy="0"/>
          <a:chOff x="0" y="0"/>
          <a:chExt cx="0" cy="0"/>
        </a:xfrm>
      </p:grpSpPr>
      <p:sp>
        <p:nvSpPr>
          <p:cNvPr id="349" name="Shape 349"/>
          <p:cNvSpPr txBox="1"/>
          <p:nvPr>
            <p:ph type="title"/>
          </p:nvPr>
        </p:nvSpPr>
        <p:spPr>
          <a:xfrm>
            <a:off x="311725" y="173400"/>
            <a:ext cx="8705700" cy="623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s"/>
              <a:t>Tiempos de ejecución Algoritmo Memoria Interna</a:t>
            </a:r>
            <a:endParaRPr/>
          </a:p>
        </p:txBody>
      </p:sp>
      <p:pic>
        <p:nvPicPr>
          <p:cNvPr id="350" name="Shape 350"/>
          <p:cNvPicPr preferRelativeResize="0"/>
          <p:nvPr/>
        </p:nvPicPr>
        <p:blipFill>
          <a:blip r:embed="rId3">
            <a:alphaModFix/>
          </a:blip>
          <a:stretch>
            <a:fillRect/>
          </a:stretch>
        </p:blipFill>
        <p:spPr>
          <a:xfrm>
            <a:off x="152400" y="2089800"/>
            <a:ext cx="8839201" cy="1897469"/>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4" name="Shape 354"/>
        <p:cNvGrpSpPr/>
        <p:nvPr/>
      </p:nvGrpSpPr>
      <p:grpSpPr>
        <a:xfrm>
          <a:off x="0" y="0"/>
          <a:ext cx="0" cy="0"/>
          <a:chOff x="0" y="0"/>
          <a:chExt cx="0" cy="0"/>
        </a:xfrm>
      </p:grpSpPr>
      <p:sp>
        <p:nvSpPr>
          <p:cNvPr id="355" name="Shape 355"/>
          <p:cNvSpPr txBox="1"/>
          <p:nvPr>
            <p:ph type="title"/>
          </p:nvPr>
        </p:nvSpPr>
        <p:spPr>
          <a:xfrm>
            <a:off x="311725" y="173400"/>
            <a:ext cx="8705700" cy="623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s"/>
              <a:t>Tiempos de ejecución Algoritmo Memoria Externa (20 GB)</a:t>
            </a:r>
            <a:endParaRPr/>
          </a:p>
        </p:txBody>
      </p:sp>
      <p:pic>
        <p:nvPicPr>
          <p:cNvPr id="356" name="Shape 356"/>
          <p:cNvPicPr preferRelativeResize="0"/>
          <p:nvPr/>
        </p:nvPicPr>
        <p:blipFill>
          <a:blip r:embed="rId3">
            <a:alphaModFix/>
          </a:blip>
          <a:stretch>
            <a:fillRect/>
          </a:stretch>
        </p:blipFill>
        <p:spPr>
          <a:xfrm>
            <a:off x="152400" y="1689475"/>
            <a:ext cx="8839200" cy="2775639"/>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0" name="Shape 360"/>
        <p:cNvGrpSpPr/>
        <p:nvPr/>
      </p:nvGrpSpPr>
      <p:grpSpPr>
        <a:xfrm>
          <a:off x="0" y="0"/>
          <a:ext cx="0" cy="0"/>
          <a:chOff x="0" y="0"/>
          <a:chExt cx="0" cy="0"/>
        </a:xfrm>
      </p:grpSpPr>
      <p:sp>
        <p:nvSpPr>
          <p:cNvPr id="361" name="Shape 361"/>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s"/>
              <a:t>Tiempos totales</a:t>
            </a:r>
            <a:endParaRPr/>
          </a:p>
        </p:txBody>
      </p:sp>
      <p:pic>
        <p:nvPicPr>
          <p:cNvPr id="362" name="Shape 362"/>
          <p:cNvPicPr preferRelativeResize="0"/>
          <p:nvPr/>
        </p:nvPicPr>
        <p:blipFill>
          <a:blip r:embed="rId3">
            <a:alphaModFix/>
          </a:blip>
          <a:stretch>
            <a:fillRect/>
          </a:stretch>
        </p:blipFill>
        <p:spPr>
          <a:xfrm>
            <a:off x="733450" y="1543900"/>
            <a:ext cx="7677150" cy="280035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6" name="Shape 366"/>
        <p:cNvGrpSpPr/>
        <p:nvPr/>
      </p:nvGrpSpPr>
      <p:grpSpPr>
        <a:xfrm>
          <a:off x="0" y="0"/>
          <a:ext cx="0" cy="0"/>
          <a:chOff x="0" y="0"/>
          <a:chExt cx="0" cy="0"/>
        </a:xfrm>
      </p:grpSpPr>
      <p:sp>
        <p:nvSpPr>
          <p:cNvPr id="367" name="Shape 367"/>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s"/>
              <a:t>Diferentes fragmentos BD SwissProt (1)</a:t>
            </a:r>
            <a:endParaRPr/>
          </a:p>
        </p:txBody>
      </p:sp>
      <p:sp>
        <p:nvSpPr>
          <p:cNvPr id="368" name="Shape 368"/>
          <p:cNvSpPr txBox="1"/>
          <p:nvPr>
            <p:ph idx="1" type="body"/>
          </p:nvPr>
        </p:nvSpPr>
        <p:spPr>
          <a:xfrm>
            <a:off x="311700" y="1505700"/>
            <a:ext cx="3999900" cy="30762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t/>
            </a:r>
            <a:endParaRPr/>
          </a:p>
        </p:txBody>
      </p:sp>
      <p:sp>
        <p:nvSpPr>
          <p:cNvPr id="369" name="Shape 369"/>
          <p:cNvSpPr txBox="1"/>
          <p:nvPr>
            <p:ph idx="2" type="body"/>
          </p:nvPr>
        </p:nvSpPr>
        <p:spPr>
          <a:xfrm>
            <a:off x="4832400" y="1505700"/>
            <a:ext cx="3999900" cy="30762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t/>
            </a:r>
            <a:endParaRPr/>
          </a:p>
        </p:txBody>
      </p:sp>
      <p:pic>
        <p:nvPicPr>
          <p:cNvPr id="370" name="Shape 370"/>
          <p:cNvPicPr preferRelativeResize="0"/>
          <p:nvPr/>
        </p:nvPicPr>
        <p:blipFill>
          <a:blip r:embed="rId3">
            <a:alphaModFix/>
          </a:blip>
          <a:stretch>
            <a:fillRect/>
          </a:stretch>
        </p:blipFill>
        <p:spPr>
          <a:xfrm>
            <a:off x="614375" y="1352563"/>
            <a:ext cx="7915275" cy="372427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4" name="Shape 374"/>
        <p:cNvGrpSpPr/>
        <p:nvPr/>
      </p:nvGrpSpPr>
      <p:grpSpPr>
        <a:xfrm>
          <a:off x="0" y="0"/>
          <a:ext cx="0" cy="0"/>
          <a:chOff x="0" y="0"/>
          <a:chExt cx="0" cy="0"/>
        </a:xfrm>
      </p:grpSpPr>
      <p:sp>
        <p:nvSpPr>
          <p:cNvPr id="375" name="Shape 375"/>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s"/>
              <a:t>Diferentes fragmentos BD SwissProt (1)</a:t>
            </a:r>
            <a:endParaRPr/>
          </a:p>
          <a:p>
            <a:pPr indent="0" lvl="0" marL="0">
              <a:spcBef>
                <a:spcPts val="0"/>
              </a:spcBef>
              <a:spcAft>
                <a:spcPts val="0"/>
              </a:spcAft>
              <a:buNone/>
            </a:pPr>
            <a:r>
              <a:t/>
            </a:r>
            <a:endParaRPr/>
          </a:p>
        </p:txBody>
      </p:sp>
      <p:sp>
        <p:nvSpPr>
          <p:cNvPr id="376" name="Shape 376"/>
          <p:cNvSpPr txBox="1"/>
          <p:nvPr>
            <p:ph idx="1" type="body"/>
          </p:nvPr>
        </p:nvSpPr>
        <p:spPr>
          <a:xfrm>
            <a:off x="311700" y="1505700"/>
            <a:ext cx="3999900" cy="30762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t/>
            </a:r>
            <a:endParaRPr/>
          </a:p>
        </p:txBody>
      </p:sp>
      <p:sp>
        <p:nvSpPr>
          <p:cNvPr id="377" name="Shape 377"/>
          <p:cNvSpPr txBox="1"/>
          <p:nvPr>
            <p:ph idx="2" type="body"/>
          </p:nvPr>
        </p:nvSpPr>
        <p:spPr>
          <a:xfrm>
            <a:off x="4832400" y="1505700"/>
            <a:ext cx="3999900" cy="30762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t/>
            </a:r>
            <a:endParaRPr/>
          </a:p>
        </p:txBody>
      </p:sp>
      <p:pic>
        <p:nvPicPr>
          <p:cNvPr id="378" name="Shape 378"/>
          <p:cNvPicPr preferRelativeResize="0"/>
          <p:nvPr/>
        </p:nvPicPr>
        <p:blipFill>
          <a:blip r:embed="rId3">
            <a:alphaModFix/>
          </a:blip>
          <a:stretch>
            <a:fillRect/>
          </a:stretch>
        </p:blipFill>
        <p:spPr>
          <a:xfrm>
            <a:off x="1987425" y="1369075"/>
            <a:ext cx="5169150" cy="362885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2" name="Shape 382"/>
        <p:cNvGrpSpPr/>
        <p:nvPr/>
      </p:nvGrpSpPr>
      <p:grpSpPr>
        <a:xfrm>
          <a:off x="0" y="0"/>
          <a:ext cx="0" cy="0"/>
          <a:chOff x="0" y="0"/>
          <a:chExt cx="0" cy="0"/>
        </a:xfrm>
      </p:grpSpPr>
      <p:sp>
        <p:nvSpPr>
          <p:cNvPr id="383" name="Shape 383"/>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s"/>
              <a:t>Diferentes fragmentos BD TrEMBL (1)</a:t>
            </a:r>
            <a:endParaRPr/>
          </a:p>
        </p:txBody>
      </p:sp>
      <p:pic>
        <p:nvPicPr>
          <p:cNvPr id="384" name="Shape 384"/>
          <p:cNvPicPr preferRelativeResize="0"/>
          <p:nvPr/>
        </p:nvPicPr>
        <p:blipFill>
          <a:blip r:embed="rId3">
            <a:alphaModFix/>
          </a:blip>
          <a:stretch>
            <a:fillRect/>
          </a:stretch>
        </p:blipFill>
        <p:spPr>
          <a:xfrm>
            <a:off x="1862138" y="1305725"/>
            <a:ext cx="5419725" cy="375285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8" name="Shape 388"/>
        <p:cNvGrpSpPr/>
        <p:nvPr/>
      </p:nvGrpSpPr>
      <p:grpSpPr>
        <a:xfrm>
          <a:off x="0" y="0"/>
          <a:ext cx="0" cy="0"/>
          <a:chOff x="0" y="0"/>
          <a:chExt cx="0" cy="0"/>
        </a:xfrm>
      </p:grpSpPr>
      <p:sp>
        <p:nvSpPr>
          <p:cNvPr id="389" name="Shape 389"/>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s"/>
              <a:t>Diferentes fragmentos BD TrEMBL (2)</a:t>
            </a:r>
            <a:endParaRPr/>
          </a:p>
          <a:p>
            <a:pPr indent="0" lvl="0" marL="0" rtl="0">
              <a:spcBef>
                <a:spcPts val="0"/>
              </a:spcBef>
              <a:spcAft>
                <a:spcPts val="0"/>
              </a:spcAft>
              <a:buNone/>
            </a:pPr>
            <a:r>
              <a:t/>
            </a:r>
            <a:endParaRPr/>
          </a:p>
        </p:txBody>
      </p:sp>
      <p:pic>
        <p:nvPicPr>
          <p:cNvPr id="390" name="Shape 390"/>
          <p:cNvPicPr preferRelativeResize="0"/>
          <p:nvPr/>
        </p:nvPicPr>
        <p:blipFill>
          <a:blip r:embed="rId3">
            <a:alphaModFix/>
          </a:blip>
          <a:stretch>
            <a:fillRect/>
          </a:stretch>
        </p:blipFill>
        <p:spPr>
          <a:xfrm>
            <a:off x="1886075" y="1361950"/>
            <a:ext cx="5371900" cy="367277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4" name="Shape 394"/>
        <p:cNvGrpSpPr/>
        <p:nvPr/>
      </p:nvGrpSpPr>
      <p:grpSpPr>
        <a:xfrm>
          <a:off x="0" y="0"/>
          <a:ext cx="0" cy="0"/>
          <a:chOff x="0" y="0"/>
          <a:chExt cx="0" cy="0"/>
        </a:xfrm>
      </p:grpSpPr>
      <p:sp>
        <p:nvSpPr>
          <p:cNvPr id="395" name="Shape 395"/>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s"/>
              <a:t>Diferentes fragmentos BD EROP-Moscow (1)</a:t>
            </a:r>
            <a:endParaRPr/>
          </a:p>
        </p:txBody>
      </p:sp>
      <p:pic>
        <p:nvPicPr>
          <p:cNvPr id="396" name="Shape 396"/>
          <p:cNvPicPr preferRelativeResize="0"/>
          <p:nvPr/>
        </p:nvPicPr>
        <p:blipFill>
          <a:blip r:embed="rId3">
            <a:alphaModFix/>
          </a:blip>
          <a:stretch>
            <a:fillRect/>
          </a:stretch>
        </p:blipFill>
        <p:spPr>
          <a:xfrm>
            <a:off x="613475" y="1374050"/>
            <a:ext cx="7917092" cy="3714075"/>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0" name="Shape 400"/>
        <p:cNvGrpSpPr/>
        <p:nvPr/>
      </p:nvGrpSpPr>
      <p:grpSpPr>
        <a:xfrm>
          <a:off x="0" y="0"/>
          <a:ext cx="0" cy="0"/>
          <a:chOff x="0" y="0"/>
          <a:chExt cx="0" cy="0"/>
        </a:xfrm>
      </p:grpSpPr>
      <p:sp>
        <p:nvSpPr>
          <p:cNvPr id="401" name="Shape 401"/>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s"/>
              <a:t>Diferentes fragmentos BD EROP-Moscow (2)</a:t>
            </a:r>
            <a:endParaRPr/>
          </a:p>
          <a:p>
            <a:pPr indent="0" lvl="0" marL="0" rtl="0">
              <a:spcBef>
                <a:spcPts val="0"/>
              </a:spcBef>
              <a:spcAft>
                <a:spcPts val="0"/>
              </a:spcAft>
              <a:buNone/>
            </a:pPr>
            <a:r>
              <a:t/>
            </a:r>
            <a:endParaRPr/>
          </a:p>
        </p:txBody>
      </p:sp>
      <p:pic>
        <p:nvPicPr>
          <p:cNvPr id="402" name="Shape 402"/>
          <p:cNvPicPr preferRelativeResize="0"/>
          <p:nvPr/>
        </p:nvPicPr>
        <p:blipFill>
          <a:blip r:embed="rId3">
            <a:alphaModFix/>
          </a:blip>
          <a:stretch>
            <a:fillRect/>
          </a:stretch>
        </p:blipFill>
        <p:spPr>
          <a:xfrm>
            <a:off x="1798126" y="1349825"/>
            <a:ext cx="5547800" cy="372997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6" name="Shape 406"/>
        <p:cNvGrpSpPr/>
        <p:nvPr/>
      </p:nvGrpSpPr>
      <p:grpSpPr>
        <a:xfrm>
          <a:off x="0" y="0"/>
          <a:ext cx="0" cy="0"/>
          <a:chOff x="0" y="0"/>
          <a:chExt cx="0" cy="0"/>
        </a:xfrm>
      </p:grpSpPr>
      <p:sp>
        <p:nvSpPr>
          <p:cNvPr id="407" name="Shape 407"/>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s"/>
              <a:t>Diferentes fragmentos BD Homosapiens (1)</a:t>
            </a:r>
            <a:endParaRPr/>
          </a:p>
        </p:txBody>
      </p:sp>
      <p:pic>
        <p:nvPicPr>
          <p:cNvPr id="408" name="Shape 408"/>
          <p:cNvPicPr preferRelativeResize="0"/>
          <p:nvPr/>
        </p:nvPicPr>
        <p:blipFill>
          <a:blip r:embed="rId3">
            <a:alphaModFix/>
          </a:blip>
          <a:stretch>
            <a:fillRect/>
          </a:stretch>
        </p:blipFill>
        <p:spPr>
          <a:xfrm>
            <a:off x="616963" y="1277025"/>
            <a:ext cx="7910129" cy="37140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 name="Shape 91"/>
        <p:cNvGrpSpPr/>
        <p:nvPr/>
      </p:nvGrpSpPr>
      <p:grpSpPr>
        <a:xfrm>
          <a:off x="0" y="0"/>
          <a:ext cx="0" cy="0"/>
          <a:chOff x="0" y="0"/>
          <a:chExt cx="0" cy="0"/>
        </a:xfrm>
      </p:grpSpPr>
      <p:sp>
        <p:nvSpPr>
          <p:cNvPr id="92" name="Shape 92"/>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s"/>
              <a:t>Los amínoácidos conocidos y abreviaturas</a:t>
            </a:r>
            <a:endParaRPr/>
          </a:p>
        </p:txBody>
      </p:sp>
      <p:sp>
        <p:nvSpPr>
          <p:cNvPr id="93" name="Shape 93"/>
          <p:cNvSpPr txBox="1"/>
          <p:nvPr>
            <p:ph idx="1" type="body"/>
          </p:nvPr>
        </p:nvSpPr>
        <p:spPr>
          <a:xfrm>
            <a:off x="311700" y="1505700"/>
            <a:ext cx="3999900" cy="30762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t/>
            </a:r>
            <a:endParaRPr/>
          </a:p>
        </p:txBody>
      </p:sp>
      <p:sp>
        <p:nvSpPr>
          <p:cNvPr id="94" name="Shape 94"/>
          <p:cNvSpPr txBox="1"/>
          <p:nvPr>
            <p:ph idx="2" type="body"/>
          </p:nvPr>
        </p:nvSpPr>
        <p:spPr>
          <a:xfrm>
            <a:off x="4832400" y="1505700"/>
            <a:ext cx="3999900" cy="30762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t/>
            </a:r>
            <a:endParaRPr/>
          </a:p>
        </p:txBody>
      </p:sp>
      <p:graphicFrame>
        <p:nvGraphicFramePr>
          <p:cNvPr id="95" name="Shape 95"/>
          <p:cNvGraphicFramePr/>
          <p:nvPr/>
        </p:nvGraphicFramePr>
        <p:xfrm>
          <a:off x="632100" y="1870400"/>
          <a:ext cx="3000000" cy="3000000"/>
        </p:xfrm>
        <a:graphic>
          <a:graphicData uri="http://schemas.openxmlformats.org/drawingml/2006/table">
            <a:tbl>
              <a:tblPr>
                <a:noFill/>
                <a:tableStyleId>{E2BB4E75-BEBE-45BB-B82F-B5132701DBF6}</a:tableStyleId>
              </a:tblPr>
              <a:tblGrid>
                <a:gridCol w="1969950"/>
                <a:gridCol w="1885700"/>
                <a:gridCol w="2054200"/>
                <a:gridCol w="1969950"/>
              </a:tblGrid>
              <a:tr h="381000">
                <a:tc>
                  <a:txBody>
                    <a:bodyPr>
                      <a:noAutofit/>
                    </a:bodyPr>
                    <a:lstStyle/>
                    <a:p>
                      <a:pPr indent="0" lvl="0" marL="0">
                        <a:spcBef>
                          <a:spcPts val="0"/>
                        </a:spcBef>
                        <a:spcAft>
                          <a:spcPts val="0"/>
                        </a:spcAft>
                        <a:buNone/>
                      </a:pPr>
                      <a:r>
                        <a:rPr b="1" lang="es" sz="1500">
                          <a:solidFill>
                            <a:schemeClr val="dk1"/>
                          </a:solidFill>
                          <a:latin typeface="Nunito"/>
                          <a:ea typeface="Nunito"/>
                          <a:cs typeface="Nunito"/>
                          <a:sym typeface="Nunito"/>
                        </a:rPr>
                        <a:t>Alanina - A</a:t>
                      </a:r>
                      <a:endParaRPr b="1" sz="1500">
                        <a:solidFill>
                          <a:schemeClr val="dk1"/>
                        </a:solidFill>
                        <a:latin typeface="Nunito"/>
                        <a:ea typeface="Nunito"/>
                        <a:cs typeface="Nunito"/>
                        <a:sym typeface="Nunito"/>
                      </a:endParaRPr>
                    </a:p>
                  </a:txBody>
                  <a:tcPr marT="91425" marB="91425" marR="91425" marL="91425"/>
                </a:tc>
                <a:tc>
                  <a:txBody>
                    <a:bodyPr>
                      <a:noAutofit/>
                    </a:bodyPr>
                    <a:lstStyle/>
                    <a:p>
                      <a:pPr indent="0" lvl="0" marL="0">
                        <a:spcBef>
                          <a:spcPts val="0"/>
                        </a:spcBef>
                        <a:spcAft>
                          <a:spcPts val="0"/>
                        </a:spcAft>
                        <a:buNone/>
                      </a:pPr>
                      <a:r>
                        <a:rPr b="1" lang="es" sz="1500">
                          <a:solidFill>
                            <a:schemeClr val="dk1"/>
                          </a:solidFill>
                          <a:latin typeface="Nunito"/>
                          <a:ea typeface="Nunito"/>
                          <a:cs typeface="Nunito"/>
                          <a:sym typeface="Nunito"/>
                        </a:rPr>
                        <a:t>Cisteı́na - C</a:t>
                      </a:r>
                      <a:endParaRPr b="1" sz="1500">
                        <a:solidFill>
                          <a:schemeClr val="dk1"/>
                        </a:solidFill>
                        <a:latin typeface="Nunito"/>
                        <a:ea typeface="Nunito"/>
                        <a:cs typeface="Nunito"/>
                        <a:sym typeface="Nunito"/>
                      </a:endParaRPr>
                    </a:p>
                  </a:txBody>
                  <a:tcPr marT="91425" marB="91425" marR="91425" marL="91425"/>
                </a:tc>
                <a:tc>
                  <a:txBody>
                    <a:bodyPr>
                      <a:noAutofit/>
                    </a:bodyPr>
                    <a:lstStyle/>
                    <a:p>
                      <a:pPr indent="0" lvl="0" marL="0">
                        <a:spcBef>
                          <a:spcPts val="0"/>
                        </a:spcBef>
                        <a:spcAft>
                          <a:spcPts val="0"/>
                        </a:spcAft>
                        <a:buNone/>
                      </a:pPr>
                      <a:r>
                        <a:rPr b="1" lang="es" sz="1500">
                          <a:solidFill>
                            <a:schemeClr val="dk1"/>
                          </a:solidFill>
                          <a:latin typeface="Nunito"/>
                          <a:ea typeface="Nunito"/>
                          <a:cs typeface="Nunito"/>
                          <a:sym typeface="Nunito"/>
                        </a:rPr>
                        <a:t>Ácido aspártico - D</a:t>
                      </a:r>
                      <a:endParaRPr b="1" sz="1500">
                        <a:solidFill>
                          <a:schemeClr val="dk1"/>
                        </a:solidFill>
                        <a:latin typeface="Nunito"/>
                        <a:ea typeface="Nunito"/>
                        <a:cs typeface="Nunito"/>
                        <a:sym typeface="Nunito"/>
                      </a:endParaRPr>
                    </a:p>
                  </a:txBody>
                  <a:tcPr marT="91425" marB="91425" marR="91425" marL="91425"/>
                </a:tc>
                <a:tc>
                  <a:txBody>
                    <a:bodyPr>
                      <a:noAutofit/>
                    </a:bodyPr>
                    <a:lstStyle/>
                    <a:p>
                      <a:pPr indent="0" lvl="0" marL="0">
                        <a:spcBef>
                          <a:spcPts val="0"/>
                        </a:spcBef>
                        <a:spcAft>
                          <a:spcPts val="0"/>
                        </a:spcAft>
                        <a:buNone/>
                      </a:pPr>
                      <a:r>
                        <a:rPr b="1" lang="es" sz="1500">
                          <a:solidFill>
                            <a:schemeClr val="dk1"/>
                          </a:solidFill>
                          <a:latin typeface="Nunito"/>
                          <a:ea typeface="Nunito"/>
                          <a:cs typeface="Nunito"/>
                          <a:sym typeface="Nunito"/>
                        </a:rPr>
                        <a:t>Ácido glutámico - E</a:t>
                      </a:r>
                      <a:endParaRPr b="1" sz="1500">
                        <a:solidFill>
                          <a:schemeClr val="dk1"/>
                        </a:solidFill>
                        <a:latin typeface="Nunito"/>
                        <a:ea typeface="Nunito"/>
                        <a:cs typeface="Nunito"/>
                        <a:sym typeface="Nunito"/>
                      </a:endParaRPr>
                    </a:p>
                  </a:txBody>
                  <a:tcPr marT="91425" marB="91425" marR="91425" marL="91425"/>
                </a:tc>
              </a:tr>
              <a:tr h="381000">
                <a:tc>
                  <a:txBody>
                    <a:bodyPr>
                      <a:noAutofit/>
                    </a:bodyPr>
                    <a:lstStyle/>
                    <a:p>
                      <a:pPr indent="0" lvl="0" marL="0">
                        <a:spcBef>
                          <a:spcPts val="0"/>
                        </a:spcBef>
                        <a:spcAft>
                          <a:spcPts val="0"/>
                        </a:spcAft>
                        <a:buNone/>
                      </a:pPr>
                      <a:r>
                        <a:rPr b="1" lang="es" sz="1500">
                          <a:solidFill>
                            <a:schemeClr val="dk1"/>
                          </a:solidFill>
                          <a:latin typeface="Nunito"/>
                          <a:ea typeface="Nunito"/>
                          <a:cs typeface="Nunito"/>
                          <a:sym typeface="Nunito"/>
                        </a:rPr>
                        <a:t>Fenilalalina - F</a:t>
                      </a:r>
                      <a:endParaRPr b="1" sz="1500">
                        <a:solidFill>
                          <a:schemeClr val="dk1"/>
                        </a:solidFill>
                        <a:latin typeface="Nunito"/>
                        <a:ea typeface="Nunito"/>
                        <a:cs typeface="Nunito"/>
                        <a:sym typeface="Nunito"/>
                      </a:endParaRPr>
                    </a:p>
                  </a:txBody>
                  <a:tcPr marT="91425" marB="91425" marR="91425" marL="91425"/>
                </a:tc>
                <a:tc>
                  <a:txBody>
                    <a:bodyPr>
                      <a:noAutofit/>
                    </a:bodyPr>
                    <a:lstStyle/>
                    <a:p>
                      <a:pPr indent="0" lvl="0" marL="0">
                        <a:spcBef>
                          <a:spcPts val="0"/>
                        </a:spcBef>
                        <a:spcAft>
                          <a:spcPts val="0"/>
                        </a:spcAft>
                        <a:buNone/>
                      </a:pPr>
                      <a:r>
                        <a:rPr b="1" lang="es" sz="1500">
                          <a:solidFill>
                            <a:schemeClr val="dk1"/>
                          </a:solidFill>
                          <a:latin typeface="Nunito"/>
                          <a:ea typeface="Nunito"/>
                          <a:cs typeface="Nunito"/>
                          <a:sym typeface="Nunito"/>
                        </a:rPr>
                        <a:t>Glicina - G</a:t>
                      </a:r>
                      <a:endParaRPr b="1" sz="1500">
                        <a:solidFill>
                          <a:schemeClr val="dk1"/>
                        </a:solidFill>
                        <a:latin typeface="Nunito"/>
                        <a:ea typeface="Nunito"/>
                        <a:cs typeface="Nunito"/>
                        <a:sym typeface="Nunito"/>
                      </a:endParaRPr>
                    </a:p>
                  </a:txBody>
                  <a:tcPr marT="91425" marB="91425" marR="91425" marL="91425"/>
                </a:tc>
                <a:tc>
                  <a:txBody>
                    <a:bodyPr>
                      <a:noAutofit/>
                    </a:bodyPr>
                    <a:lstStyle/>
                    <a:p>
                      <a:pPr indent="0" lvl="0" marL="0">
                        <a:spcBef>
                          <a:spcPts val="0"/>
                        </a:spcBef>
                        <a:spcAft>
                          <a:spcPts val="0"/>
                        </a:spcAft>
                        <a:buNone/>
                      </a:pPr>
                      <a:r>
                        <a:rPr b="1" lang="es" sz="1500">
                          <a:solidFill>
                            <a:schemeClr val="dk1"/>
                          </a:solidFill>
                          <a:latin typeface="Nunito"/>
                          <a:ea typeface="Nunito"/>
                          <a:cs typeface="Nunito"/>
                          <a:sym typeface="Nunito"/>
                        </a:rPr>
                        <a:t>Histidina - H</a:t>
                      </a:r>
                      <a:endParaRPr b="1" sz="1500">
                        <a:solidFill>
                          <a:schemeClr val="dk1"/>
                        </a:solidFill>
                        <a:latin typeface="Nunito"/>
                        <a:ea typeface="Nunito"/>
                        <a:cs typeface="Nunito"/>
                        <a:sym typeface="Nunito"/>
                      </a:endParaRPr>
                    </a:p>
                  </a:txBody>
                  <a:tcPr marT="91425" marB="91425" marR="91425" marL="91425"/>
                </a:tc>
                <a:tc>
                  <a:txBody>
                    <a:bodyPr>
                      <a:noAutofit/>
                    </a:bodyPr>
                    <a:lstStyle/>
                    <a:p>
                      <a:pPr indent="0" lvl="0" marL="0">
                        <a:spcBef>
                          <a:spcPts val="0"/>
                        </a:spcBef>
                        <a:spcAft>
                          <a:spcPts val="0"/>
                        </a:spcAft>
                        <a:buNone/>
                      </a:pPr>
                      <a:r>
                        <a:rPr b="1" lang="es" sz="1500">
                          <a:solidFill>
                            <a:schemeClr val="dk1"/>
                          </a:solidFill>
                          <a:latin typeface="Nunito"/>
                          <a:ea typeface="Nunito"/>
                          <a:cs typeface="Nunito"/>
                          <a:sym typeface="Nunito"/>
                        </a:rPr>
                        <a:t>Isoleucina - I</a:t>
                      </a:r>
                      <a:endParaRPr b="1" sz="1500">
                        <a:solidFill>
                          <a:schemeClr val="dk1"/>
                        </a:solidFill>
                        <a:latin typeface="Nunito"/>
                        <a:ea typeface="Nunito"/>
                        <a:cs typeface="Nunito"/>
                        <a:sym typeface="Nunito"/>
                      </a:endParaRPr>
                    </a:p>
                  </a:txBody>
                  <a:tcPr marT="91425" marB="91425" marR="91425" marL="91425"/>
                </a:tc>
              </a:tr>
              <a:tr h="381000">
                <a:tc>
                  <a:txBody>
                    <a:bodyPr>
                      <a:noAutofit/>
                    </a:bodyPr>
                    <a:lstStyle/>
                    <a:p>
                      <a:pPr indent="0" lvl="0" marL="0">
                        <a:spcBef>
                          <a:spcPts val="0"/>
                        </a:spcBef>
                        <a:spcAft>
                          <a:spcPts val="0"/>
                        </a:spcAft>
                        <a:buNone/>
                      </a:pPr>
                      <a:r>
                        <a:rPr b="1" lang="es" sz="1500">
                          <a:solidFill>
                            <a:schemeClr val="dk1"/>
                          </a:solidFill>
                          <a:latin typeface="Nunito"/>
                          <a:ea typeface="Nunito"/>
                          <a:cs typeface="Nunito"/>
                          <a:sym typeface="Nunito"/>
                        </a:rPr>
                        <a:t>Lisina - K</a:t>
                      </a:r>
                      <a:endParaRPr b="1" sz="1500">
                        <a:solidFill>
                          <a:schemeClr val="dk1"/>
                        </a:solidFill>
                        <a:latin typeface="Nunito"/>
                        <a:ea typeface="Nunito"/>
                        <a:cs typeface="Nunito"/>
                        <a:sym typeface="Nunito"/>
                      </a:endParaRPr>
                    </a:p>
                  </a:txBody>
                  <a:tcPr marT="91425" marB="91425" marR="91425" marL="91425"/>
                </a:tc>
                <a:tc>
                  <a:txBody>
                    <a:bodyPr>
                      <a:noAutofit/>
                    </a:bodyPr>
                    <a:lstStyle/>
                    <a:p>
                      <a:pPr indent="0" lvl="0" marL="0">
                        <a:spcBef>
                          <a:spcPts val="0"/>
                        </a:spcBef>
                        <a:spcAft>
                          <a:spcPts val="0"/>
                        </a:spcAft>
                        <a:buNone/>
                      </a:pPr>
                      <a:r>
                        <a:rPr b="1" lang="es" sz="1500">
                          <a:solidFill>
                            <a:schemeClr val="dk1"/>
                          </a:solidFill>
                          <a:latin typeface="Nunito"/>
                          <a:ea typeface="Nunito"/>
                          <a:cs typeface="Nunito"/>
                          <a:sym typeface="Nunito"/>
                        </a:rPr>
                        <a:t>Leucina - L</a:t>
                      </a:r>
                      <a:endParaRPr b="1" sz="1500">
                        <a:solidFill>
                          <a:schemeClr val="dk1"/>
                        </a:solidFill>
                        <a:latin typeface="Nunito"/>
                        <a:ea typeface="Nunito"/>
                        <a:cs typeface="Nunito"/>
                        <a:sym typeface="Nunito"/>
                      </a:endParaRPr>
                    </a:p>
                  </a:txBody>
                  <a:tcPr marT="91425" marB="91425" marR="91425" marL="91425"/>
                </a:tc>
                <a:tc>
                  <a:txBody>
                    <a:bodyPr>
                      <a:noAutofit/>
                    </a:bodyPr>
                    <a:lstStyle/>
                    <a:p>
                      <a:pPr indent="0" lvl="0" marL="0">
                        <a:spcBef>
                          <a:spcPts val="0"/>
                        </a:spcBef>
                        <a:spcAft>
                          <a:spcPts val="0"/>
                        </a:spcAft>
                        <a:buNone/>
                      </a:pPr>
                      <a:r>
                        <a:rPr b="1" lang="es" sz="1500">
                          <a:solidFill>
                            <a:schemeClr val="dk1"/>
                          </a:solidFill>
                          <a:latin typeface="Nunito"/>
                          <a:ea typeface="Nunito"/>
                          <a:cs typeface="Nunito"/>
                          <a:sym typeface="Nunito"/>
                        </a:rPr>
                        <a:t>Metionina - M</a:t>
                      </a:r>
                      <a:endParaRPr b="1" sz="1500">
                        <a:solidFill>
                          <a:schemeClr val="dk1"/>
                        </a:solidFill>
                        <a:latin typeface="Nunito"/>
                        <a:ea typeface="Nunito"/>
                        <a:cs typeface="Nunito"/>
                        <a:sym typeface="Nunito"/>
                      </a:endParaRPr>
                    </a:p>
                  </a:txBody>
                  <a:tcPr marT="91425" marB="91425" marR="91425" marL="91425"/>
                </a:tc>
                <a:tc>
                  <a:txBody>
                    <a:bodyPr>
                      <a:noAutofit/>
                    </a:bodyPr>
                    <a:lstStyle/>
                    <a:p>
                      <a:pPr indent="0" lvl="0" marL="0">
                        <a:spcBef>
                          <a:spcPts val="0"/>
                        </a:spcBef>
                        <a:spcAft>
                          <a:spcPts val="0"/>
                        </a:spcAft>
                        <a:buNone/>
                      </a:pPr>
                      <a:r>
                        <a:rPr b="1" lang="es" sz="1500">
                          <a:solidFill>
                            <a:schemeClr val="dk1"/>
                          </a:solidFill>
                          <a:latin typeface="Nunito"/>
                          <a:ea typeface="Nunito"/>
                          <a:cs typeface="Nunito"/>
                          <a:sym typeface="Nunito"/>
                        </a:rPr>
                        <a:t>Aspargarina - N</a:t>
                      </a:r>
                      <a:endParaRPr b="1" sz="1500">
                        <a:solidFill>
                          <a:schemeClr val="dk1"/>
                        </a:solidFill>
                        <a:latin typeface="Nunito"/>
                        <a:ea typeface="Nunito"/>
                        <a:cs typeface="Nunito"/>
                        <a:sym typeface="Nunito"/>
                      </a:endParaRPr>
                    </a:p>
                  </a:txBody>
                  <a:tcPr marT="91425" marB="91425" marR="91425" marL="91425"/>
                </a:tc>
              </a:tr>
              <a:tr h="396200">
                <a:tc>
                  <a:txBody>
                    <a:bodyPr>
                      <a:noAutofit/>
                    </a:bodyPr>
                    <a:lstStyle/>
                    <a:p>
                      <a:pPr indent="0" lvl="0" marL="0">
                        <a:spcBef>
                          <a:spcPts val="0"/>
                        </a:spcBef>
                        <a:spcAft>
                          <a:spcPts val="0"/>
                        </a:spcAft>
                        <a:buNone/>
                      </a:pPr>
                      <a:r>
                        <a:rPr b="1" lang="es" sz="1500">
                          <a:solidFill>
                            <a:schemeClr val="dk1"/>
                          </a:solidFill>
                          <a:latin typeface="Nunito"/>
                          <a:ea typeface="Nunito"/>
                          <a:cs typeface="Nunito"/>
                          <a:sym typeface="Nunito"/>
                        </a:rPr>
                        <a:t>Prolina - P</a:t>
                      </a:r>
                      <a:endParaRPr b="1" sz="1500">
                        <a:solidFill>
                          <a:schemeClr val="dk1"/>
                        </a:solidFill>
                        <a:latin typeface="Nunito"/>
                        <a:ea typeface="Nunito"/>
                        <a:cs typeface="Nunito"/>
                        <a:sym typeface="Nunito"/>
                      </a:endParaRPr>
                    </a:p>
                  </a:txBody>
                  <a:tcPr marT="91425" marB="91425" marR="91425" marL="91425"/>
                </a:tc>
                <a:tc>
                  <a:txBody>
                    <a:bodyPr>
                      <a:noAutofit/>
                    </a:bodyPr>
                    <a:lstStyle/>
                    <a:p>
                      <a:pPr indent="0" lvl="0" marL="0">
                        <a:spcBef>
                          <a:spcPts val="0"/>
                        </a:spcBef>
                        <a:spcAft>
                          <a:spcPts val="0"/>
                        </a:spcAft>
                        <a:buNone/>
                      </a:pPr>
                      <a:r>
                        <a:rPr b="1" lang="es" sz="1500">
                          <a:solidFill>
                            <a:schemeClr val="dk1"/>
                          </a:solidFill>
                          <a:latin typeface="Nunito"/>
                          <a:ea typeface="Nunito"/>
                          <a:cs typeface="Nunito"/>
                          <a:sym typeface="Nunito"/>
                        </a:rPr>
                        <a:t>Glutamina - Q</a:t>
                      </a:r>
                      <a:endParaRPr b="1" sz="1500">
                        <a:solidFill>
                          <a:schemeClr val="dk1"/>
                        </a:solidFill>
                        <a:latin typeface="Nunito"/>
                        <a:ea typeface="Nunito"/>
                        <a:cs typeface="Nunito"/>
                        <a:sym typeface="Nunito"/>
                      </a:endParaRPr>
                    </a:p>
                  </a:txBody>
                  <a:tcPr marT="91425" marB="91425" marR="91425" marL="91425"/>
                </a:tc>
                <a:tc>
                  <a:txBody>
                    <a:bodyPr>
                      <a:noAutofit/>
                    </a:bodyPr>
                    <a:lstStyle/>
                    <a:p>
                      <a:pPr indent="0" lvl="0" marL="0">
                        <a:spcBef>
                          <a:spcPts val="0"/>
                        </a:spcBef>
                        <a:spcAft>
                          <a:spcPts val="0"/>
                        </a:spcAft>
                        <a:buNone/>
                      </a:pPr>
                      <a:r>
                        <a:rPr b="1" lang="es" sz="1500">
                          <a:solidFill>
                            <a:schemeClr val="dk1"/>
                          </a:solidFill>
                          <a:latin typeface="Nunito"/>
                          <a:ea typeface="Nunito"/>
                          <a:cs typeface="Nunito"/>
                          <a:sym typeface="Nunito"/>
                        </a:rPr>
                        <a:t>Arginina - R</a:t>
                      </a:r>
                      <a:endParaRPr b="1" sz="1500">
                        <a:solidFill>
                          <a:schemeClr val="dk1"/>
                        </a:solidFill>
                        <a:latin typeface="Nunito"/>
                        <a:ea typeface="Nunito"/>
                        <a:cs typeface="Nunito"/>
                        <a:sym typeface="Nunito"/>
                      </a:endParaRPr>
                    </a:p>
                  </a:txBody>
                  <a:tcPr marT="91425" marB="91425" marR="91425" marL="91425"/>
                </a:tc>
                <a:tc>
                  <a:txBody>
                    <a:bodyPr>
                      <a:noAutofit/>
                    </a:bodyPr>
                    <a:lstStyle/>
                    <a:p>
                      <a:pPr indent="0" lvl="0" marL="0">
                        <a:spcBef>
                          <a:spcPts val="0"/>
                        </a:spcBef>
                        <a:spcAft>
                          <a:spcPts val="0"/>
                        </a:spcAft>
                        <a:buNone/>
                      </a:pPr>
                      <a:r>
                        <a:rPr b="1" lang="es" sz="1500">
                          <a:solidFill>
                            <a:schemeClr val="dk1"/>
                          </a:solidFill>
                          <a:latin typeface="Nunito"/>
                          <a:ea typeface="Nunito"/>
                          <a:cs typeface="Nunito"/>
                          <a:sym typeface="Nunito"/>
                        </a:rPr>
                        <a:t>Serina - S</a:t>
                      </a:r>
                      <a:endParaRPr b="1" sz="1500">
                        <a:solidFill>
                          <a:schemeClr val="dk1"/>
                        </a:solidFill>
                        <a:latin typeface="Nunito"/>
                        <a:ea typeface="Nunito"/>
                        <a:cs typeface="Nunito"/>
                        <a:sym typeface="Nunito"/>
                      </a:endParaRPr>
                    </a:p>
                  </a:txBody>
                  <a:tcPr marT="91425" marB="91425" marR="91425" marL="91425"/>
                </a:tc>
              </a:tr>
              <a:tr h="396200">
                <a:tc>
                  <a:txBody>
                    <a:bodyPr>
                      <a:noAutofit/>
                    </a:bodyPr>
                    <a:lstStyle/>
                    <a:p>
                      <a:pPr indent="0" lvl="0" marL="0" rtl="0">
                        <a:spcBef>
                          <a:spcPts val="0"/>
                        </a:spcBef>
                        <a:spcAft>
                          <a:spcPts val="0"/>
                        </a:spcAft>
                        <a:buNone/>
                      </a:pPr>
                      <a:r>
                        <a:rPr b="1" lang="es" sz="1500">
                          <a:solidFill>
                            <a:schemeClr val="dk1"/>
                          </a:solidFill>
                          <a:latin typeface="Nunito"/>
                          <a:ea typeface="Nunito"/>
                          <a:cs typeface="Nunito"/>
                          <a:sym typeface="Nunito"/>
                        </a:rPr>
                        <a:t>Treonina - T</a:t>
                      </a:r>
                      <a:endParaRPr b="1" sz="1500">
                        <a:solidFill>
                          <a:schemeClr val="dk1"/>
                        </a:solidFill>
                        <a:latin typeface="Nunito"/>
                        <a:ea typeface="Nunito"/>
                        <a:cs typeface="Nunito"/>
                        <a:sym typeface="Nunito"/>
                      </a:endParaRPr>
                    </a:p>
                  </a:txBody>
                  <a:tcPr marT="91425" marB="91425" marR="91425" marL="91425"/>
                </a:tc>
                <a:tc>
                  <a:txBody>
                    <a:bodyPr>
                      <a:noAutofit/>
                    </a:bodyPr>
                    <a:lstStyle/>
                    <a:p>
                      <a:pPr indent="0" lvl="0" marL="0" rtl="0">
                        <a:spcBef>
                          <a:spcPts val="0"/>
                        </a:spcBef>
                        <a:spcAft>
                          <a:spcPts val="0"/>
                        </a:spcAft>
                        <a:buNone/>
                      </a:pPr>
                      <a:r>
                        <a:rPr b="1" lang="es" sz="1500">
                          <a:solidFill>
                            <a:schemeClr val="dk1"/>
                          </a:solidFill>
                          <a:latin typeface="Nunito"/>
                          <a:ea typeface="Nunito"/>
                          <a:cs typeface="Nunito"/>
                          <a:sym typeface="Nunito"/>
                        </a:rPr>
                        <a:t>Valina - V</a:t>
                      </a:r>
                      <a:endParaRPr b="1" sz="1500">
                        <a:solidFill>
                          <a:schemeClr val="dk1"/>
                        </a:solidFill>
                        <a:latin typeface="Nunito"/>
                        <a:ea typeface="Nunito"/>
                        <a:cs typeface="Nunito"/>
                        <a:sym typeface="Nunito"/>
                      </a:endParaRPr>
                    </a:p>
                  </a:txBody>
                  <a:tcPr marT="91425" marB="91425" marR="91425" marL="91425"/>
                </a:tc>
                <a:tc>
                  <a:txBody>
                    <a:bodyPr>
                      <a:noAutofit/>
                    </a:bodyPr>
                    <a:lstStyle/>
                    <a:p>
                      <a:pPr indent="0" lvl="0" marL="0">
                        <a:spcBef>
                          <a:spcPts val="0"/>
                        </a:spcBef>
                        <a:spcAft>
                          <a:spcPts val="0"/>
                        </a:spcAft>
                        <a:buNone/>
                      </a:pPr>
                      <a:r>
                        <a:rPr b="1" lang="es" sz="1500">
                          <a:solidFill>
                            <a:schemeClr val="dk1"/>
                          </a:solidFill>
                          <a:latin typeface="Nunito"/>
                          <a:ea typeface="Nunito"/>
                          <a:cs typeface="Nunito"/>
                          <a:sym typeface="Nunito"/>
                        </a:rPr>
                        <a:t>Triptófano - W</a:t>
                      </a:r>
                      <a:endParaRPr b="1" sz="1500">
                        <a:solidFill>
                          <a:schemeClr val="dk1"/>
                        </a:solidFill>
                        <a:latin typeface="Nunito"/>
                        <a:ea typeface="Nunito"/>
                        <a:cs typeface="Nunito"/>
                        <a:sym typeface="Nunito"/>
                      </a:endParaRPr>
                    </a:p>
                  </a:txBody>
                  <a:tcPr marT="91425" marB="91425" marR="91425" marL="91425"/>
                </a:tc>
                <a:tc>
                  <a:txBody>
                    <a:bodyPr>
                      <a:noAutofit/>
                    </a:bodyPr>
                    <a:lstStyle/>
                    <a:p>
                      <a:pPr indent="0" lvl="0" marL="0">
                        <a:spcBef>
                          <a:spcPts val="0"/>
                        </a:spcBef>
                        <a:spcAft>
                          <a:spcPts val="0"/>
                        </a:spcAft>
                        <a:buNone/>
                      </a:pPr>
                      <a:r>
                        <a:rPr b="1" lang="es" sz="1500">
                          <a:solidFill>
                            <a:schemeClr val="dk1"/>
                          </a:solidFill>
                          <a:latin typeface="Nunito"/>
                          <a:ea typeface="Nunito"/>
                          <a:cs typeface="Nunito"/>
                          <a:sym typeface="Nunito"/>
                        </a:rPr>
                        <a:t>Tirosina - Y</a:t>
                      </a:r>
                      <a:endParaRPr b="1" sz="1500">
                        <a:solidFill>
                          <a:schemeClr val="dk1"/>
                        </a:solidFill>
                        <a:latin typeface="Nunito"/>
                        <a:ea typeface="Nunito"/>
                        <a:cs typeface="Nunito"/>
                        <a:sym typeface="Nunito"/>
                      </a:endParaRPr>
                    </a:p>
                  </a:txBody>
                  <a:tcPr marT="91425" marB="91425" marR="91425" marL="91425"/>
                </a:tc>
              </a:tr>
            </a:tbl>
          </a:graphicData>
        </a:graphic>
      </p:graphicFrame>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2" name="Shape 412"/>
        <p:cNvGrpSpPr/>
        <p:nvPr/>
      </p:nvGrpSpPr>
      <p:grpSpPr>
        <a:xfrm>
          <a:off x="0" y="0"/>
          <a:ext cx="0" cy="0"/>
          <a:chOff x="0" y="0"/>
          <a:chExt cx="0" cy="0"/>
        </a:xfrm>
      </p:grpSpPr>
      <p:sp>
        <p:nvSpPr>
          <p:cNvPr id="413" name="Shape 413"/>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s"/>
              <a:t>Diferentes fragmentos BD Homosapiens (2)</a:t>
            </a:r>
            <a:endParaRPr/>
          </a:p>
          <a:p>
            <a:pPr indent="0" lvl="0" marL="0" rtl="0">
              <a:spcBef>
                <a:spcPts val="0"/>
              </a:spcBef>
              <a:spcAft>
                <a:spcPts val="0"/>
              </a:spcAft>
              <a:buNone/>
            </a:pPr>
            <a:r>
              <a:t/>
            </a:r>
            <a:endParaRPr/>
          </a:p>
        </p:txBody>
      </p:sp>
      <p:pic>
        <p:nvPicPr>
          <p:cNvPr id="414" name="Shape 414"/>
          <p:cNvPicPr preferRelativeResize="0"/>
          <p:nvPr/>
        </p:nvPicPr>
        <p:blipFill>
          <a:blip r:embed="rId3">
            <a:alphaModFix/>
          </a:blip>
          <a:stretch>
            <a:fillRect/>
          </a:stretch>
        </p:blipFill>
        <p:spPr>
          <a:xfrm>
            <a:off x="1627638" y="1326700"/>
            <a:ext cx="5888775" cy="381680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8" name="Shape 418"/>
        <p:cNvGrpSpPr/>
        <p:nvPr/>
      </p:nvGrpSpPr>
      <p:grpSpPr>
        <a:xfrm>
          <a:off x="0" y="0"/>
          <a:ext cx="0" cy="0"/>
          <a:chOff x="0" y="0"/>
          <a:chExt cx="0" cy="0"/>
        </a:xfrm>
      </p:grpSpPr>
      <p:sp>
        <p:nvSpPr>
          <p:cNvPr id="419" name="Shape 419"/>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s"/>
              <a:t>Porcentaje de fragmentos encontrados</a:t>
            </a:r>
            <a:endParaRPr/>
          </a:p>
        </p:txBody>
      </p:sp>
      <p:pic>
        <p:nvPicPr>
          <p:cNvPr id="420" name="Shape 420"/>
          <p:cNvPicPr preferRelativeResize="0"/>
          <p:nvPr/>
        </p:nvPicPr>
        <p:blipFill>
          <a:blip r:embed="rId3">
            <a:alphaModFix/>
          </a:blip>
          <a:stretch>
            <a:fillRect/>
          </a:stretch>
        </p:blipFill>
        <p:spPr>
          <a:xfrm>
            <a:off x="1757575" y="1323700"/>
            <a:ext cx="5386200" cy="381980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4" name="Shape 424"/>
        <p:cNvGrpSpPr/>
        <p:nvPr/>
      </p:nvGrpSpPr>
      <p:grpSpPr>
        <a:xfrm>
          <a:off x="0" y="0"/>
          <a:ext cx="0" cy="0"/>
          <a:chOff x="0" y="0"/>
          <a:chExt cx="0" cy="0"/>
        </a:xfrm>
      </p:grpSpPr>
      <p:sp>
        <p:nvSpPr>
          <p:cNvPr id="425" name="Shape 425"/>
          <p:cNvSpPr txBox="1"/>
          <p:nvPr>
            <p:ph idx="4294967295" type="title"/>
          </p:nvPr>
        </p:nvSpPr>
        <p:spPr>
          <a:xfrm>
            <a:off x="262775" y="1546950"/>
            <a:ext cx="2697300" cy="20496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s"/>
              <a:t>Fragmentos más repetidos BD SwissProt</a:t>
            </a:r>
            <a:endParaRPr/>
          </a:p>
        </p:txBody>
      </p:sp>
      <p:pic>
        <p:nvPicPr>
          <p:cNvPr id="426" name="Shape 426"/>
          <p:cNvPicPr preferRelativeResize="0"/>
          <p:nvPr/>
        </p:nvPicPr>
        <p:blipFill>
          <a:blip r:embed="rId3">
            <a:alphaModFix/>
          </a:blip>
          <a:stretch>
            <a:fillRect/>
          </a:stretch>
        </p:blipFill>
        <p:spPr>
          <a:xfrm>
            <a:off x="2960072" y="0"/>
            <a:ext cx="6199678" cy="514350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0" name="Shape 430"/>
        <p:cNvGrpSpPr/>
        <p:nvPr/>
      </p:nvGrpSpPr>
      <p:grpSpPr>
        <a:xfrm>
          <a:off x="0" y="0"/>
          <a:ext cx="0" cy="0"/>
          <a:chOff x="0" y="0"/>
          <a:chExt cx="0" cy="0"/>
        </a:xfrm>
      </p:grpSpPr>
      <p:sp>
        <p:nvSpPr>
          <p:cNvPr id="431" name="Shape 431"/>
          <p:cNvSpPr txBox="1"/>
          <p:nvPr>
            <p:ph idx="4294967295" type="title"/>
          </p:nvPr>
        </p:nvSpPr>
        <p:spPr>
          <a:xfrm>
            <a:off x="262775" y="1546950"/>
            <a:ext cx="2697300" cy="20496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s"/>
              <a:t>Fragmentos más repetidos BD TrEMBL</a:t>
            </a:r>
            <a:endParaRPr/>
          </a:p>
        </p:txBody>
      </p:sp>
      <p:pic>
        <p:nvPicPr>
          <p:cNvPr id="432" name="Shape 432"/>
          <p:cNvPicPr preferRelativeResize="0"/>
          <p:nvPr/>
        </p:nvPicPr>
        <p:blipFill>
          <a:blip r:embed="rId3">
            <a:alphaModFix/>
          </a:blip>
          <a:stretch>
            <a:fillRect/>
          </a:stretch>
        </p:blipFill>
        <p:spPr>
          <a:xfrm>
            <a:off x="4786550" y="39813"/>
            <a:ext cx="3180817" cy="5063875"/>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6" name="Shape 436"/>
        <p:cNvGrpSpPr/>
        <p:nvPr/>
      </p:nvGrpSpPr>
      <p:grpSpPr>
        <a:xfrm>
          <a:off x="0" y="0"/>
          <a:ext cx="0" cy="0"/>
          <a:chOff x="0" y="0"/>
          <a:chExt cx="0" cy="0"/>
        </a:xfrm>
      </p:grpSpPr>
      <p:sp>
        <p:nvSpPr>
          <p:cNvPr id="437" name="Shape 437"/>
          <p:cNvSpPr txBox="1"/>
          <p:nvPr>
            <p:ph idx="4294967295" type="title"/>
          </p:nvPr>
        </p:nvSpPr>
        <p:spPr>
          <a:xfrm>
            <a:off x="262775" y="1546950"/>
            <a:ext cx="3048900" cy="20496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s"/>
              <a:t>Fragmentos más repetidos BD EROP-Moscow</a:t>
            </a:r>
            <a:endParaRPr/>
          </a:p>
        </p:txBody>
      </p:sp>
      <p:pic>
        <p:nvPicPr>
          <p:cNvPr id="438" name="Shape 438"/>
          <p:cNvPicPr preferRelativeResize="0"/>
          <p:nvPr/>
        </p:nvPicPr>
        <p:blipFill>
          <a:blip r:embed="rId3">
            <a:alphaModFix/>
          </a:blip>
          <a:stretch>
            <a:fillRect/>
          </a:stretch>
        </p:blipFill>
        <p:spPr>
          <a:xfrm>
            <a:off x="3730950" y="0"/>
            <a:ext cx="4980624" cy="514350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2" name="Shape 442"/>
        <p:cNvGrpSpPr/>
        <p:nvPr/>
      </p:nvGrpSpPr>
      <p:grpSpPr>
        <a:xfrm>
          <a:off x="0" y="0"/>
          <a:ext cx="0" cy="0"/>
          <a:chOff x="0" y="0"/>
          <a:chExt cx="0" cy="0"/>
        </a:xfrm>
      </p:grpSpPr>
      <p:sp>
        <p:nvSpPr>
          <p:cNvPr id="443" name="Shape 443"/>
          <p:cNvSpPr txBox="1"/>
          <p:nvPr>
            <p:ph idx="4294967295" type="title"/>
          </p:nvPr>
        </p:nvSpPr>
        <p:spPr>
          <a:xfrm>
            <a:off x="262775" y="1546950"/>
            <a:ext cx="3048900" cy="20496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s"/>
              <a:t>Fragmentos más repetidos BD Homosapiens</a:t>
            </a:r>
            <a:endParaRPr/>
          </a:p>
        </p:txBody>
      </p:sp>
      <p:pic>
        <p:nvPicPr>
          <p:cNvPr id="444" name="Shape 444"/>
          <p:cNvPicPr preferRelativeResize="0"/>
          <p:nvPr/>
        </p:nvPicPr>
        <p:blipFill>
          <a:blip r:embed="rId3">
            <a:alphaModFix/>
          </a:blip>
          <a:stretch>
            <a:fillRect/>
          </a:stretch>
        </p:blipFill>
        <p:spPr>
          <a:xfrm>
            <a:off x="4871250" y="0"/>
            <a:ext cx="2798828" cy="514350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8" name="Shape 448"/>
        <p:cNvGrpSpPr/>
        <p:nvPr/>
      </p:nvGrpSpPr>
      <p:grpSpPr>
        <a:xfrm>
          <a:off x="0" y="0"/>
          <a:ext cx="0" cy="0"/>
          <a:chOff x="0" y="0"/>
          <a:chExt cx="0" cy="0"/>
        </a:xfrm>
      </p:grpSpPr>
      <p:sp>
        <p:nvSpPr>
          <p:cNvPr id="449" name="Shape 449"/>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s"/>
              <a:t>Análisis (enfoque algorítmico)</a:t>
            </a:r>
            <a:endParaRPr/>
          </a:p>
        </p:txBody>
      </p:sp>
      <p:sp>
        <p:nvSpPr>
          <p:cNvPr id="450" name="Shape 450"/>
          <p:cNvSpPr txBox="1"/>
          <p:nvPr>
            <p:ph idx="1" type="body"/>
          </p:nvPr>
        </p:nvSpPr>
        <p:spPr>
          <a:xfrm>
            <a:off x="311700" y="1505700"/>
            <a:ext cx="8520600" cy="3076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b="1" sz="1500">
              <a:solidFill>
                <a:schemeClr val="dk1"/>
              </a:solidFill>
              <a:latin typeface="Nunito"/>
              <a:ea typeface="Nunito"/>
              <a:cs typeface="Nunito"/>
              <a:sym typeface="Nunito"/>
            </a:endParaRPr>
          </a:p>
          <a:p>
            <a:pPr indent="0" lvl="0" marL="0" rtl="0">
              <a:spcBef>
                <a:spcPts val="1600"/>
              </a:spcBef>
              <a:spcAft>
                <a:spcPts val="0"/>
              </a:spcAft>
              <a:buNone/>
            </a:pPr>
            <a:r>
              <a:t/>
            </a:r>
            <a:endParaRPr b="1" sz="1500">
              <a:solidFill>
                <a:schemeClr val="dk1"/>
              </a:solidFill>
              <a:latin typeface="Nunito"/>
              <a:ea typeface="Nunito"/>
              <a:cs typeface="Nunito"/>
              <a:sym typeface="Nunito"/>
            </a:endParaRPr>
          </a:p>
          <a:p>
            <a:pPr indent="0" lvl="0" marL="0">
              <a:spcBef>
                <a:spcPts val="1600"/>
              </a:spcBef>
              <a:spcAft>
                <a:spcPts val="0"/>
              </a:spcAft>
              <a:buNone/>
            </a:pPr>
            <a:r>
              <a:rPr b="1" lang="es" sz="1500">
                <a:solidFill>
                  <a:schemeClr val="dk1"/>
                </a:solidFill>
                <a:latin typeface="Nunito"/>
                <a:ea typeface="Nunito"/>
                <a:cs typeface="Nunito"/>
                <a:sym typeface="Nunito"/>
              </a:rPr>
              <a:t>- </a:t>
            </a:r>
            <a:r>
              <a:rPr b="1" lang="es" sz="1500">
                <a:solidFill>
                  <a:schemeClr val="dk1"/>
                </a:solidFill>
                <a:latin typeface="Nunito"/>
                <a:ea typeface="Nunito"/>
                <a:cs typeface="Nunito"/>
                <a:sym typeface="Nunito"/>
              </a:rPr>
              <a:t>Resultados similares para ambos algoritmos</a:t>
            </a:r>
            <a:endParaRPr b="1" sz="1500">
              <a:solidFill>
                <a:schemeClr val="dk1"/>
              </a:solidFill>
              <a:latin typeface="Nunito"/>
              <a:ea typeface="Nunito"/>
              <a:cs typeface="Nunito"/>
              <a:sym typeface="Nunito"/>
            </a:endParaRPr>
          </a:p>
          <a:p>
            <a:pPr indent="0" lvl="0" marL="0">
              <a:spcBef>
                <a:spcPts val="1600"/>
              </a:spcBef>
              <a:spcAft>
                <a:spcPts val="0"/>
              </a:spcAft>
              <a:buNone/>
            </a:pPr>
            <a:r>
              <a:rPr b="1" lang="es" sz="1500">
                <a:solidFill>
                  <a:schemeClr val="dk1"/>
                </a:solidFill>
                <a:latin typeface="Nunito"/>
                <a:ea typeface="Nunito"/>
                <a:cs typeface="Nunito"/>
                <a:sym typeface="Nunito"/>
              </a:rPr>
              <a:t>- Uso del </a:t>
            </a:r>
            <a:r>
              <a:rPr b="1" i="1" lang="es" sz="1500">
                <a:solidFill>
                  <a:schemeClr val="dk1"/>
                </a:solidFill>
                <a:latin typeface="Nunito"/>
                <a:ea typeface="Nunito"/>
                <a:cs typeface="Nunito"/>
                <a:sym typeface="Nunito"/>
              </a:rPr>
              <a:t>priority queue</a:t>
            </a:r>
            <a:endParaRPr b="1" i="1" sz="1500">
              <a:solidFill>
                <a:schemeClr val="dk1"/>
              </a:solidFill>
              <a:latin typeface="Nunito"/>
              <a:ea typeface="Nunito"/>
              <a:cs typeface="Nunito"/>
              <a:sym typeface="Nunito"/>
            </a:endParaRPr>
          </a:p>
          <a:p>
            <a:pPr indent="0" lvl="0" marL="0">
              <a:spcBef>
                <a:spcPts val="1600"/>
              </a:spcBef>
              <a:spcAft>
                <a:spcPts val="0"/>
              </a:spcAft>
              <a:buNone/>
            </a:pPr>
            <a:r>
              <a:t/>
            </a:r>
            <a:endParaRPr/>
          </a:p>
          <a:p>
            <a:pPr indent="0" lvl="0" marL="0">
              <a:spcBef>
                <a:spcPts val="1600"/>
              </a:spcBef>
              <a:spcAft>
                <a:spcPts val="1600"/>
              </a:spcAft>
              <a:buNone/>
            </a:pPr>
            <a:r>
              <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4" name="Shape 454"/>
        <p:cNvGrpSpPr/>
        <p:nvPr/>
      </p:nvGrpSpPr>
      <p:grpSpPr>
        <a:xfrm>
          <a:off x="0" y="0"/>
          <a:ext cx="0" cy="0"/>
          <a:chOff x="0" y="0"/>
          <a:chExt cx="0" cy="0"/>
        </a:xfrm>
      </p:grpSpPr>
      <p:sp>
        <p:nvSpPr>
          <p:cNvPr id="455" name="Shape 455"/>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s"/>
              <a:t>Análisis (enfoque biológico)</a:t>
            </a:r>
            <a:endParaRPr/>
          </a:p>
        </p:txBody>
      </p:sp>
      <p:sp>
        <p:nvSpPr>
          <p:cNvPr id="456" name="Shape 456"/>
          <p:cNvSpPr txBox="1"/>
          <p:nvPr>
            <p:ph idx="1" type="body"/>
          </p:nvPr>
        </p:nvSpPr>
        <p:spPr>
          <a:xfrm>
            <a:off x="311700" y="1505700"/>
            <a:ext cx="3999900" cy="30762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b="1" lang="es" sz="1500" u="sng">
                <a:solidFill>
                  <a:schemeClr val="dk1"/>
                </a:solidFill>
                <a:latin typeface="Nunito"/>
                <a:ea typeface="Nunito"/>
                <a:cs typeface="Nunito"/>
                <a:sym typeface="Nunito"/>
              </a:rPr>
              <a:t>Base de datos UniProt:</a:t>
            </a:r>
            <a:r>
              <a:rPr b="1" lang="es" sz="1500">
                <a:solidFill>
                  <a:schemeClr val="dk1"/>
                </a:solidFill>
                <a:latin typeface="Nunito"/>
                <a:ea typeface="Nunito"/>
                <a:cs typeface="Nunito"/>
                <a:sym typeface="Nunito"/>
              </a:rPr>
              <a:t> Los más repetidos son </a:t>
            </a:r>
            <a:r>
              <a:rPr b="1" lang="es" sz="1500">
                <a:solidFill>
                  <a:schemeClr val="dk1"/>
                </a:solidFill>
                <a:latin typeface="Nunito"/>
                <a:ea typeface="Nunito"/>
                <a:cs typeface="Nunito"/>
                <a:sym typeface="Nunito"/>
              </a:rPr>
              <a:t>L (Leucina), A (Alanina), G (Glicina), V (Valina). Son residuos hidrofóbicos</a:t>
            </a:r>
            <a:endParaRPr b="1" sz="1500">
              <a:solidFill>
                <a:schemeClr val="dk1"/>
              </a:solidFill>
              <a:latin typeface="Nunito"/>
              <a:ea typeface="Nunito"/>
              <a:cs typeface="Nunito"/>
              <a:sym typeface="Nunito"/>
            </a:endParaRPr>
          </a:p>
          <a:p>
            <a:pPr indent="0" lvl="0" marL="0">
              <a:spcBef>
                <a:spcPts val="1600"/>
              </a:spcBef>
              <a:spcAft>
                <a:spcPts val="0"/>
              </a:spcAft>
              <a:buNone/>
            </a:pPr>
            <a:r>
              <a:rPr b="1" lang="es" sz="1500" u="sng">
                <a:solidFill>
                  <a:schemeClr val="dk1"/>
                </a:solidFill>
                <a:latin typeface="Nunito"/>
                <a:ea typeface="Nunito"/>
                <a:cs typeface="Nunito"/>
                <a:sym typeface="Nunito"/>
              </a:rPr>
              <a:t>Base de datos EROP-Moscow:</a:t>
            </a:r>
            <a:r>
              <a:rPr b="1" lang="es" sz="1500">
                <a:solidFill>
                  <a:schemeClr val="dk1"/>
                </a:solidFill>
                <a:latin typeface="Nunito"/>
                <a:ea typeface="Nunito"/>
                <a:cs typeface="Nunito"/>
                <a:sym typeface="Nunito"/>
              </a:rPr>
              <a:t> Los más repetidos son G, L, K (Lisina - aminoácido que posee carga positiva en su grupo radical R), S (Serina) y C (Cisteı́na). Son oligopéptidos reguladores, moléculas flexibles ya que poseen pocas interacciones intramoleculares débiles.</a:t>
            </a:r>
            <a:endParaRPr b="1" sz="1500">
              <a:solidFill>
                <a:schemeClr val="dk1"/>
              </a:solidFill>
              <a:latin typeface="Nunito"/>
              <a:ea typeface="Nunito"/>
              <a:cs typeface="Nunito"/>
              <a:sym typeface="Nunito"/>
            </a:endParaRPr>
          </a:p>
          <a:p>
            <a:pPr indent="0" lvl="0" marL="0">
              <a:spcBef>
                <a:spcPts val="1600"/>
              </a:spcBef>
              <a:spcAft>
                <a:spcPts val="1600"/>
              </a:spcAft>
              <a:buNone/>
            </a:pPr>
            <a:r>
              <a:t/>
            </a:r>
            <a:endParaRPr b="1" sz="1500">
              <a:solidFill>
                <a:schemeClr val="dk1"/>
              </a:solidFill>
              <a:latin typeface="Nunito"/>
              <a:ea typeface="Nunito"/>
              <a:cs typeface="Nunito"/>
              <a:sym typeface="Nunito"/>
            </a:endParaRPr>
          </a:p>
        </p:txBody>
      </p:sp>
      <p:sp>
        <p:nvSpPr>
          <p:cNvPr id="457" name="Shape 457"/>
          <p:cNvSpPr txBox="1"/>
          <p:nvPr>
            <p:ph idx="2" type="body"/>
          </p:nvPr>
        </p:nvSpPr>
        <p:spPr>
          <a:xfrm>
            <a:off x="4832400" y="1505700"/>
            <a:ext cx="3999900" cy="30762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t/>
            </a:r>
            <a:endParaRPr/>
          </a:p>
        </p:txBody>
      </p:sp>
      <p:pic>
        <p:nvPicPr>
          <p:cNvPr id="458" name="Shape 458"/>
          <p:cNvPicPr preferRelativeResize="0"/>
          <p:nvPr/>
        </p:nvPicPr>
        <p:blipFill>
          <a:blip r:embed="rId3">
            <a:alphaModFix/>
          </a:blip>
          <a:stretch>
            <a:fillRect/>
          </a:stretch>
        </p:blipFill>
        <p:spPr>
          <a:xfrm>
            <a:off x="4942713" y="1586756"/>
            <a:ext cx="3779275" cy="2685250"/>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2" name="Shape 462"/>
        <p:cNvGrpSpPr/>
        <p:nvPr/>
      </p:nvGrpSpPr>
      <p:grpSpPr>
        <a:xfrm>
          <a:off x="0" y="0"/>
          <a:ext cx="0" cy="0"/>
          <a:chOff x="0" y="0"/>
          <a:chExt cx="0" cy="0"/>
        </a:xfrm>
      </p:grpSpPr>
      <p:sp>
        <p:nvSpPr>
          <p:cNvPr id="463" name="Shape 463"/>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s"/>
              <a:t>Conclusiones generales</a:t>
            </a:r>
            <a:endParaRPr/>
          </a:p>
        </p:txBody>
      </p:sp>
      <p:sp>
        <p:nvSpPr>
          <p:cNvPr id="464" name="Shape 464"/>
          <p:cNvSpPr txBox="1"/>
          <p:nvPr>
            <p:ph idx="1" type="body"/>
          </p:nvPr>
        </p:nvSpPr>
        <p:spPr>
          <a:xfrm>
            <a:off x="311725" y="2245700"/>
            <a:ext cx="3999900" cy="30762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b="1" lang="es" sz="1500">
                <a:solidFill>
                  <a:schemeClr val="dk1"/>
                </a:solidFill>
                <a:latin typeface="Nunito"/>
                <a:ea typeface="Nunito"/>
                <a:cs typeface="Nunito"/>
                <a:sym typeface="Nunito"/>
              </a:rPr>
              <a:t>- </a:t>
            </a:r>
            <a:r>
              <a:rPr b="1" lang="es" sz="1500">
                <a:solidFill>
                  <a:schemeClr val="dk1"/>
                </a:solidFill>
                <a:latin typeface="Nunito"/>
                <a:ea typeface="Nunito"/>
                <a:cs typeface="Nunito"/>
                <a:sym typeface="Nunito"/>
              </a:rPr>
              <a:t>Resultados obtenidos</a:t>
            </a:r>
            <a:endParaRPr b="1" sz="1500">
              <a:solidFill>
                <a:schemeClr val="dk1"/>
              </a:solidFill>
              <a:latin typeface="Nunito"/>
              <a:ea typeface="Nunito"/>
              <a:cs typeface="Nunito"/>
              <a:sym typeface="Nunito"/>
            </a:endParaRPr>
          </a:p>
          <a:p>
            <a:pPr indent="0" lvl="0" marL="0">
              <a:spcBef>
                <a:spcPts val="1600"/>
              </a:spcBef>
              <a:spcAft>
                <a:spcPts val="0"/>
              </a:spcAft>
              <a:buNone/>
            </a:pPr>
            <a:r>
              <a:rPr b="1" lang="es" sz="1500">
                <a:solidFill>
                  <a:schemeClr val="dk1"/>
                </a:solidFill>
                <a:latin typeface="Nunito"/>
                <a:ea typeface="Nunito"/>
                <a:cs typeface="Nunito"/>
                <a:sym typeface="Nunito"/>
              </a:rPr>
              <a:t>- Extensión del algoritmo a otros temas</a:t>
            </a:r>
            <a:endParaRPr b="1" sz="1500">
              <a:solidFill>
                <a:schemeClr val="dk1"/>
              </a:solidFill>
              <a:latin typeface="Nunito"/>
              <a:ea typeface="Nunito"/>
              <a:cs typeface="Nunito"/>
              <a:sym typeface="Nunito"/>
            </a:endParaRPr>
          </a:p>
          <a:p>
            <a:pPr indent="0" lvl="0" marL="0">
              <a:spcBef>
                <a:spcPts val="1600"/>
              </a:spcBef>
              <a:spcAft>
                <a:spcPts val="1600"/>
              </a:spcAft>
              <a:buNone/>
            </a:pPr>
            <a:r>
              <a:rPr b="1" lang="es" sz="1500">
                <a:solidFill>
                  <a:schemeClr val="dk1"/>
                </a:solidFill>
                <a:latin typeface="Nunito"/>
                <a:ea typeface="Nunito"/>
                <a:cs typeface="Nunito"/>
                <a:sym typeface="Nunito"/>
              </a:rPr>
              <a:t>- Posible trabajo a futuro</a:t>
            </a:r>
            <a:endParaRPr b="1" sz="1500">
              <a:solidFill>
                <a:schemeClr val="dk1"/>
              </a:solidFill>
              <a:latin typeface="Nunito"/>
              <a:ea typeface="Nunito"/>
              <a:cs typeface="Nunito"/>
              <a:sym typeface="Nunito"/>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8" name="Shape 468"/>
        <p:cNvGrpSpPr/>
        <p:nvPr/>
      </p:nvGrpSpPr>
      <p:grpSpPr>
        <a:xfrm>
          <a:off x="0" y="0"/>
          <a:ext cx="0" cy="0"/>
          <a:chOff x="0" y="0"/>
          <a:chExt cx="0" cy="0"/>
        </a:xfrm>
      </p:grpSpPr>
      <p:sp>
        <p:nvSpPr>
          <p:cNvPr id="469" name="Shape 469"/>
          <p:cNvSpPr txBox="1"/>
          <p:nvPr>
            <p:ph idx="4294967295" type="title"/>
          </p:nvPr>
        </p:nvSpPr>
        <p:spPr>
          <a:xfrm>
            <a:off x="773700" y="1663450"/>
            <a:ext cx="7596600" cy="761700"/>
          </a:xfrm>
          <a:prstGeom prst="rect">
            <a:avLst/>
          </a:prstGeom>
        </p:spPr>
        <p:txBody>
          <a:bodyPr anchorCtr="0" anchor="ctr" bIns="91425" lIns="91425" spcFirstLastPara="1" rIns="91425" wrap="square" tIns="91425">
            <a:noAutofit/>
          </a:bodyPr>
          <a:lstStyle/>
          <a:p>
            <a:pPr indent="0" lvl="0" marL="0" algn="ctr">
              <a:spcBef>
                <a:spcPts val="0"/>
              </a:spcBef>
              <a:spcAft>
                <a:spcPts val="0"/>
              </a:spcAft>
              <a:buNone/>
            </a:pPr>
            <a:r>
              <a:rPr lang="es">
                <a:solidFill>
                  <a:schemeClr val="dk1"/>
                </a:solidFill>
              </a:rPr>
              <a:t>"Si te caes y te levantas, no caiste, solamente tomaste un impulso"</a:t>
            </a:r>
            <a:endParaRPr>
              <a:solidFill>
                <a:schemeClr val="dk1"/>
              </a:solidFill>
            </a:endParaRPr>
          </a:p>
        </p:txBody>
      </p:sp>
      <p:cxnSp>
        <p:nvCxnSpPr>
          <p:cNvPr id="470" name="Shape 470"/>
          <p:cNvCxnSpPr/>
          <p:nvPr/>
        </p:nvCxnSpPr>
        <p:spPr>
          <a:xfrm>
            <a:off x="4295550" y="2693400"/>
            <a:ext cx="552900" cy="0"/>
          </a:xfrm>
          <a:prstGeom prst="straightConnector1">
            <a:avLst/>
          </a:prstGeom>
          <a:noFill/>
          <a:ln cap="flat" cmpd="sng" w="28575">
            <a:solidFill>
              <a:schemeClr val="dk1"/>
            </a:solidFill>
            <a:prstDash val="solid"/>
            <a:round/>
            <a:headEnd len="med" w="med" type="none"/>
            <a:tailEnd len="med" w="med" type="none"/>
          </a:ln>
        </p:spPr>
      </p:cxnSp>
      <p:sp>
        <p:nvSpPr>
          <p:cNvPr id="471" name="Shape 471"/>
          <p:cNvSpPr txBox="1"/>
          <p:nvPr>
            <p:ph idx="4294967295" type="body"/>
          </p:nvPr>
        </p:nvSpPr>
        <p:spPr>
          <a:xfrm>
            <a:off x="773700" y="2961650"/>
            <a:ext cx="7596600" cy="518400"/>
          </a:xfrm>
          <a:prstGeom prst="rect">
            <a:avLst/>
          </a:prstGeom>
        </p:spPr>
        <p:txBody>
          <a:bodyPr anchorCtr="0" anchor="t" bIns="91425" lIns="91425" spcFirstLastPara="1" rIns="91425" wrap="square" tIns="91425">
            <a:noAutofit/>
          </a:bodyPr>
          <a:lstStyle/>
          <a:p>
            <a:pPr indent="0" lvl="0" marL="0" algn="ctr">
              <a:lnSpc>
                <a:spcPct val="100000"/>
              </a:lnSpc>
              <a:spcBef>
                <a:spcPts val="0"/>
              </a:spcBef>
              <a:spcAft>
                <a:spcPts val="0"/>
              </a:spcAft>
              <a:buNone/>
            </a:pPr>
            <a:r>
              <a:rPr b="1" lang="es" sz="1500">
                <a:solidFill>
                  <a:schemeClr val="dk1"/>
                </a:solidFill>
                <a:latin typeface="Nunito"/>
                <a:ea typeface="Nunito"/>
                <a:cs typeface="Nunito"/>
                <a:sym typeface="Nunito"/>
              </a:rPr>
              <a:t>Gracias por su atención</a:t>
            </a:r>
            <a:endParaRPr b="1" sz="1500">
              <a:solidFill>
                <a:schemeClr val="dk1"/>
              </a:solidFill>
              <a:latin typeface="Nunito"/>
              <a:ea typeface="Nunito"/>
              <a:cs typeface="Nunito"/>
              <a:sym typeface="Nuni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9" name="Shape 99"/>
        <p:cNvGrpSpPr/>
        <p:nvPr/>
      </p:nvGrpSpPr>
      <p:grpSpPr>
        <a:xfrm>
          <a:off x="0" y="0"/>
          <a:ext cx="0" cy="0"/>
          <a:chOff x="0" y="0"/>
          <a:chExt cx="0" cy="0"/>
        </a:xfrm>
      </p:grpSpPr>
      <p:sp>
        <p:nvSpPr>
          <p:cNvPr id="100" name="Shape 100"/>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s"/>
              <a:t>Unión de aminoácidos - macromoléculas</a:t>
            </a:r>
            <a:endParaRPr/>
          </a:p>
        </p:txBody>
      </p:sp>
      <p:sp>
        <p:nvSpPr>
          <p:cNvPr id="101" name="Shape 101"/>
          <p:cNvSpPr txBox="1"/>
          <p:nvPr>
            <p:ph idx="1" type="body"/>
          </p:nvPr>
        </p:nvSpPr>
        <p:spPr>
          <a:xfrm>
            <a:off x="952500" y="3784850"/>
            <a:ext cx="7239000" cy="10518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t/>
            </a:r>
            <a:endParaRPr b="1" sz="1400">
              <a:solidFill>
                <a:schemeClr val="dk1"/>
              </a:solidFill>
              <a:latin typeface="Raleway"/>
              <a:ea typeface="Raleway"/>
              <a:cs typeface="Raleway"/>
              <a:sym typeface="Raleway"/>
            </a:endParaRPr>
          </a:p>
        </p:txBody>
      </p:sp>
      <p:graphicFrame>
        <p:nvGraphicFramePr>
          <p:cNvPr id="102" name="Shape 102"/>
          <p:cNvGraphicFramePr/>
          <p:nvPr/>
        </p:nvGraphicFramePr>
        <p:xfrm>
          <a:off x="952500" y="1809750"/>
          <a:ext cx="3000000" cy="3000000"/>
        </p:xfrm>
        <a:graphic>
          <a:graphicData uri="http://schemas.openxmlformats.org/drawingml/2006/table">
            <a:tbl>
              <a:tblPr>
                <a:noFill/>
                <a:tableStyleId>{E2BB4E75-BEBE-45BB-B82F-B5132701DBF6}</a:tableStyleId>
              </a:tblPr>
              <a:tblGrid>
                <a:gridCol w="3619500"/>
                <a:gridCol w="3619500"/>
              </a:tblGrid>
              <a:tr h="381000">
                <a:tc>
                  <a:txBody>
                    <a:bodyPr>
                      <a:noAutofit/>
                    </a:bodyPr>
                    <a:lstStyle/>
                    <a:p>
                      <a:pPr indent="0" lvl="0" marL="0" algn="ctr">
                        <a:spcBef>
                          <a:spcPts val="0"/>
                        </a:spcBef>
                        <a:spcAft>
                          <a:spcPts val="0"/>
                        </a:spcAft>
                        <a:buNone/>
                      </a:pPr>
                      <a:r>
                        <a:rPr b="1" lang="es" sz="1500">
                          <a:solidFill>
                            <a:schemeClr val="dk1"/>
                          </a:solidFill>
                          <a:latin typeface="Nunito"/>
                          <a:ea typeface="Nunito"/>
                          <a:cs typeface="Nunito"/>
                          <a:sym typeface="Nunito"/>
                        </a:rPr>
                        <a:t>Tamaño</a:t>
                      </a:r>
                      <a:endParaRPr b="1" sz="1500">
                        <a:solidFill>
                          <a:schemeClr val="dk1"/>
                        </a:solidFill>
                        <a:latin typeface="Nunito"/>
                        <a:ea typeface="Nunito"/>
                        <a:cs typeface="Nunito"/>
                        <a:sym typeface="Nunito"/>
                      </a:endParaRPr>
                    </a:p>
                  </a:txBody>
                  <a:tcPr marT="91425" marB="91425" marR="91425" marL="91425">
                    <a:solidFill>
                      <a:schemeClr val="accent3"/>
                    </a:solidFill>
                  </a:tcPr>
                </a:tc>
                <a:tc>
                  <a:txBody>
                    <a:bodyPr>
                      <a:noAutofit/>
                    </a:bodyPr>
                    <a:lstStyle/>
                    <a:p>
                      <a:pPr indent="0" lvl="0" marL="0" algn="ctr">
                        <a:spcBef>
                          <a:spcPts val="0"/>
                        </a:spcBef>
                        <a:spcAft>
                          <a:spcPts val="0"/>
                        </a:spcAft>
                        <a:buNone/>
                      </a:pPr>
                      <a:r>
                        <a:rPr b="1" lang="es" sz="1500">
                          <a:solidFill>
                            <a:schemeClr val="dk1"/>
                          </a:solidFill>
                          <a:latin typeface="Nunito"/>
                          <a:ea typeface="Nunito"/>
                          <a:cs typeface="Nunito"/>
                          <a:sym typeface="Nunito"/>
                        </a:rPr>
                        <a:t>Tipo de estructura</a:t>
                      </a:r>
                      <a:endParaRPr b="1" sz="1500">
                        <a:solidFill>
                          <a:schemeClr val="dk1"/>
                        </a:solidFill>
                        <a:latin typeface="Nunito"/>
                        <a:ea typeface="Nunito"/>
                        <a:cs typeface="Nunito"/>
                        <a:sym typeface="Nunito"/>
                      </a:endParaRPr>
                    </a:p>
                  </a:txBody>
                  <a:tcPr marT="91425" marB="91425" marR="91425" marL="91425">
                    <a:solidFill>
                      <a:schemeClr val="accent3"/>
                    </a:solidFill>
                  </a:tcPr>
                </a:tc>
              </a:tr>
              <a:tr h="381000">
                <a:tc>
                  <a:txBody>
                    <a:bodyPr>
                      <a:noAutofit/>
                    </a:bodyPr>
                    <a:lstStyle/>
                    <a:p>
                      <a:pPr indent="0" lvl="0" marL="0" algn="ctr">
                        <a:spcBef>
                          <a:spcPts val="0"/>
                        </a:spcBef>
                        <a:spcAft>
                          <a:spcPts val="0"/>
                        </a:spcAft>
                        <a:buNone/>
                      </a:pPr>
                      <a:r>
                        <a:rPr b="1" lang="es" sz="1500">
                          <a:solidFill>
                            <a:schemeClr val="dk1"/>
                          </a:solidFill>
                          <a:latin typeface="Nunito"/>
                          <a:ea typeface="Nunito"/>
                          <a:cs typeface="Nunito"/>
                          <a:sym typeface="Nunito"/>
                        </a:rPr>
                        <a:t>Entre 2 y 14 aminoácidos</a:t>
                      </a:r>
                      <a:endParaRPr b="1" sz="1500">
                        <a:solidFill>
                          <a:schemeClr val="dk1"/>
                        </a:solidFill>
                        <a:latin typeface="Nunito"/>
                        <a:ea typeface="Nunito"/>
                        <a:cs typeface="Nunito"/>
                        <a:sym typeface="Nunito"/>
                      </a:endParaRPr>
                    </a:p>
                  </a:txBody>
                  <a:tcPr marT="91425" marB="91425" marR="91425" marL="91425"/>
                </a:tc>
                <a:tc>
                  <a:txBody>
                    <a:bodyPr>
                      <a:noAutofit/>
                    </a:bodyPr>
                    <a:lstStyle/>
                    <a:p>
                      <a:pPr indent="0" lvl="0" marL="0" algn="ctr">
                        <a:spcBef>
                          <a:spcPts val="0"/>
                        </a:spcBef>
                        <a:spcAft>
                          <a:spcPts val="0"/>
                        </a:spcAft>
                        <a:buNone/>
                      </a:pPr>
                      <a:r>
                        <a:rPr b="1" lang="es" sz="1500">
                          <a:solidFill>
                            <a:schemeClr val="dk1"/>
                          </a:solidFill>
                          <a:latin typeface="Nunito"/>
                          <a:ea typeface="Nunito"/>
                          <a:cs typeface="Nunito"/>
                          <a:sym typeface="Nunito"/>
                        </a:rPr>
                        <a:t>Oligopéptido</a:t>
                      </a:r>
                      <a:endParaRPr b="1" sz="1500">
                        <a:solidFill>
                          <a:schemeClr val="dk1"/>
                        </a:solidFill>
                        <a:latin typeface="Nunito"/>
                        <a:ea typeface="Nunito"/>
                        <a:cs typeface="Nunito"/>
                        <a:sym typeface="Nunito"/>
                      </a:endParaRPr>
                    </a:p>
                  </a:txBody>
                  <a:tcPr marT="91425" marB="91425" marR="91425" marL="91425"/>
                </a:tc>
              </a:tr>
              <a:tr h="381000">
                <a:tc>
                  <a:txBody>
                    <a:bodyPr>
                      <a:noAutofit/>
                    </a:bodyPr>
                    <a:lstStyle/>
                    <a:p>
                      <a:pPr indent="0" lvl="0" marL="0" algn="ctr">
                        <a:spcBef>
                          <a:spcPts val="0"/>
                        </a:spcBef>
                        <a:spcAft>
                          <a:spcPts val="0"/>
                        </a:spcAft>
                        <a:buNone/>
                      </a:pPr>
                      <a:r>
                        <a:rPr b="1" lang="es" sz="1500">
                          <a:solidFill>
                            <a:schemeClr val="dk1"/>
                          </a:solidFill>
                          <a:latin typeface="Nunito"/>
                          <a:ea typeface="Nunito"/>
                          <a:cs typeface="Nunito"/>
                          <a:sym typeface="Nunito"/>
                        </a:rPr>
                        <a:t>Entre 15 y 50 aminoácidos</a:t>
                      </a:r>
                      <a:endParaRPr b="1" sz="1500">
                        <a:solidFill>
                          <a:schemeClr val="dk1"/>
                        </a:solidFill>
                        <a:latin typeface="Nunito"/>
                        <a:ea typeface="Nunito"/>
                        <a:cs typeface="Nunito"/>
                        <a:sym typeface="Nunito"/>
                      </a:endParaRPr>
                    </a:p>
                  </a:txBody>
                  <a:tcPr marT="91425" marB="91425" marR="91425" marL="91425"/>
                </a:tc>
                <a:tc>
                  <a:txBody>
                    <a:bodyPr>
                      <a:noAutofit/>
                    </a:bodyPr>
                    <a:lstStyle/>
                    <a:p>
                      <a:pPr indent="0" lvl="0" marL="0" algn="ctr">
                        <a:spcBef>
                          <a:spcPts val="0"/>
                        </a:spcBef>
                        <a:spcAft>
                          <a:spcPts val="0"/>
                        </a:spcAft>
                        <a:buNone/>
                      </a:pPr>
                      <a:r>
                        <a:rPr b="1" lang="es" sz="1500">
                          <a:solidFill>
                            <a:schemeClr val="dk1"/>
                          </a:solidFill>
                          <a:latin typeface="Nunito"/>
                          <a:ea typeface="Nunito"/>
                          <a:cs typeface="Nunito"/>
                          <a:sym typeface="Nunito"/>
                        </a:rPr>
                        <a:t>Polipéptido</a:t>
                      </a:r>
                      <a:endParaRPr b="1" sz="1500">
                        <a:solidFill>
                          <a:schemeClr val="dk1"/>
                        </a:solidFill>
                        <a:latin typeface="Nunito"/>
                        <a:ea typeface="Nunito"/>
                        <a:cs typeface="Nunito"/>
                        <a:sym typeface="Nunito"/>
                      </a:endParaRPr>
                    </a:p>
                  </a:txBody>
                  <a:tcPr marT="91425" marB="91425" marR="91425" marL="91425"/>
                </a:tc>
              </a:tr>
              <a:tr h="381000">
                <a:tc>
                  <a:txBody>
                    <a:bodyPr>
                      <a:noAutofit/>
                    </a:bodyPr>
                    <a:lstStyle/>
                    <a:p>
                      <a:pPr indent="0" lvl="0" marL="0" algn="ctr">
                        <a:spcBef>
                          <a:spcPts val="0"/>
                        </a:spcBef>
                        <a:spcAft>
                          <a:spcPts val="0"/>
                        </a:spcAft>
                        <a:buNone/>
                      </a:pPr>
                      <a:r>
                        <a:rPr b="1" lang="es" sz="1500">
                          <a:solidFill>
                            <a:schemeClr val="dk1"/>
                          </a:solidFill>
                          <a:latin typeface="Nunito"/>
                          <a:ea typeface="Nunito"/>
                          <a:cs typeface="Nunito"/>
                          <a:sym typeface="Nunito"/>
                        </a:rPr>
                        <a:t>Mayor de 50 aminoácidos</a:t>
                      </a:r>
                      <a:endParaRPr b="1" sz="1500">
                        <a:solidFill>
                          <a:schemeClr val="dk1"/>
                        </a:solidFill>
                        <a:latin typeface="Nunito"/>
                        <a:ea typeface="Nunito"/>
                        <a:cs typeface="Nunito"/>
                        <a:sym typeface="Nunito"/>
                      </a:endParaRPr>
                    </a:p>
                  </a:txBody>
                  <a:tcPr marT="91425" marB="91425" marR="91425" marL="91425"/>
                </a:tc>
                <a:tc>
                  <a:txBody>
                    <a:bodyPr>
                      <a:noAutofit/>
                    </a:bodyPr>
                    <a:lstStyle/>
                    <a:p>
                      <a:pPr indent="0" lvl="0" marL="0" algn="ctr">
                        <a:spcBef>
                          <a:spcPts val="0"/>
                        </a:spcBef>
                        <a:spcAft>
                          <a:spcPts val="0"/>
                        </a:spcAft>
                        <a:buNone/>
                      </a:pPr>
                      <a:r>
                        <a:rPr b="1" lang="es" sz="1500">
                          <a:solidFill>
                            <a:schemeClr val="dk1"/>
                          </a:solidFill>
                          <a:latin typeface="Nunito"/>
                          <a:ea typeface="Nunito"/>
                          <a:cs typeface="Nunito"/>
                          <a:sym typeface="Nunito"/>
                        </a:rPr>
                        <a:t>Proteina</a:t>
                      </a:r>
                      <a:endParaRPr b="1" sz="1500">
                        <a:solidFill>
                          <a:schemeClr val="dk1"/>
                        </a:solidFill>
                        <a:latin typeface="Nunito"/>
                        <a:ea typeface="Nunito"/>
                        <a:cs typeface="Nunito"/>
                        <a:sym typeface="Nunito"/>
                      </a:endParaRPr>
                    </a:p>
                  </a:txBody>
                  <a:tcPr marT="91425" marB="91425" marR="91425" marL="91425"/>
                </a:tc>
              </a:tr>
            </a:tbl>
          </a:graphicData>
        </a:graphic>
      </p:graphicFrame>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5" name="Shape 475"/>
        <p:cNvGrpSpPr/>
        <p:nvPr/>
      </p:nvGrpSpPr>
      <p:grpSpPr>
        <a:xfrm>
          <a:off x="0" y="0"/>
          <a:ext cx="0" cy="0"/>
          <a:chOff x="0" y="0"/>
          <a:chExt cx="0" cy="0"/>
        </a:xfrm>
      </p:grpSpPr>
      <p:sp>
        <p:nvSpPr>
          <p:cNvPr id="476" name="Shape 476"/>
          <p:cNvSpPr txBox="1"/>
          <p:nvPr>
            <p:ph type="title"/>
          </p:nvPr>
        </p:nvSpPr>
        <p:spPr>
          <a:xfrm>
            <a:off x="311675" y="798600"/>
            <a:ext cx="6247800" cy="35463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s" sz="4800"/>
              <a:t>Apéndice</a:t>
            </a:r>
            <a:endParaRPr sz="4800"/>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0" name="Shape 480"/>
        <p:cNvGrpSpPr/>
        <p:nvPr/>
      </p:nvGrpSpPr>
      <p:grpSpPr>
        <a:xfrm>
          <a:off x="0" y="0"/>
          <a:ext cx="0" cy="0"/>
          <a:chOff x="0" y="0"/>
          <a:chExt cx="0" cy="0"/>
        </a:xfrm>
      </p:grpSpPr>
      <p:sp>
        <p:nvSpPr>
          <p:cNvPr id="481" name="Shape 481"/>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s"/>
              <a:t>Fórmulas matemáticas</a:t>
            </a:r>
            <a:endParaRPr/>
          </a:p>
        </p:txBody>
      </p:sp>
      <p:sp>
        <p:nvSpPr>
          <p:cNvPr id="482" name="Shape 482"/>
          <p:cNvSpPr txBox="1"/>
          <p:nvPr>
            <p:ph idx="1" type="body"/>
          </p:nvPr>
        </p:nvSpPr>
        <p:spPr>
          <a:xfrm>
            <a:off x="311700" y="1505700"/>
            <a:ext cx="3999900" cy="30762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s">
                <a:solidFill>
                  <a:schemeClr val="dk1"/>
                </a:solidFill>
                <a:latin typeface="Nunito"/>
                <a:ea typeface="Nunito"/>
                <a:cs typeface="Nunito"/>
                <a:sym typeface="Nunito"/>
              </a:rPr>
              <a:t>Considerando una proteína compuesta por </a:t>
            </a:r>
            <a:r>
              <a:rPr i="1" lang="es">
                <a:solidFill>
                  <a:schemeClr val="dk1"/>
                </a:solidFill>
                <a:latin typeface="Nunito"/>
                <a:ea typeface="Nunito"/>
                <a:cs typeface="Nunito"/>
                <a:sym typeface="Nunito"/>
              </a:rPr>
              <a:t>n </a:t>
            </a:r>
            <a:r>
              <a:rPr lang="es">
                <a:solidFill>
                  <a:schemeClr val="dk1"/>
                </a:solidFill>
                <a:latin typeface="Nunito"/>
                <a:ea typeface="Nunito"/>
                <a:cs typeface="Nunito"/>
                <a:sym typeface="Nunito"/>
              </a:rPr>
              <a:t>aminoácidos:</a:t>
            </a:r>
            <a:endParaRPr>
              <a:solidFill>
                <a:schemeClr val="dk1"/>
              </a:solidFill>
              <a:latin typeface="Nunito"/>
              <a:ea typeface="Nunito"/>
              <a:cs typeface="Nunito"/>
              <a:sym typeface="Nunito"/>
            </a:endParaRPr>
          </a:p>
          <a:p>
            <a:pPr indent="0" lvl="0" marL="0">
              <a:spcBef>
                <a:spcPts val="1600"/>
              </a:spcBef>
              <a:spcAft>
                <a:spcPts val="0"/>
              </a:spcAft>
              <a:buNone/>
            </a:pPr>
            <a:r>
              <a:rPr lang="es">
                <a:solidFill>
                  <a:schemeClr val="dk1"/>
                </a:solidFill>
                <a:latin typeface="Nunito"/>
                <a:ea typeface="Nunito"/>
                <a:cs typeface="Nunito"/>
                <a:sym typeface="Nunito"/>
              </a:rPr>
              <a:t>M</a:t>
            </a:r>
            <a:r>
              <a:rPr lang="es">
                <a:solidFill>
                  <a:schemeClr val="dk1"/>
                </a:solidFill>
                <a:latin typeface="Nunito"/>
                <a:ea typeface="Nunito"/>
                <a:cs typeface="Nunito"/>
                <a:sym typeface="Nunito"/>
              </a:rPr>
              <a:t>áximo número posible de fragmentos de tamaño k (considerando repeticiones de fragmentos):</a:t>
            </a:r>
            <a:endParaRPr>
              <a:solidFill>
                <a:schemeClr val="dk1"/>
              </a:solidFill>
              <a:latin typeface="Nunito"/>
              <a:ea typeface="Nunito"/>
              <a:cs typeface="Nunito"/>
              <a:sym typeface="Nunito"/>
            </a:endParaRPr>
          </a:p>
          <a:p>
            <a:pPr indent="0" lvl="0" marL="0">
              <a:spcBef>
                <a:spcPts val="1600"/>
              </a:spcBef>
              <a:spcAft>
                <a:spcPts val="0"/>
              </a:spcAft>
              <a:buNone/>
            </a:pPr>
            <a:r>
              <a:t/>
            </a:r>
            <a:endParaRPr>
              <a:solidFill>
                <a:schemeClr val="dk1"/>
              </a:solidFill>
              <a:latin typeface="Nunito"/>
              <a:ea typeface="Nunito"/>
              <a:cs typeface="Nunito"/>
              <a:sym typeface="Nunito"/>
            </a:endParaRPr>
          </a:p>
          <a:p>
            <a:pPr indent="0" lvl="0" marL="0">
              <a:spcBef>
                <a:spcPts val="1600"/>
              </a:spcBef>
              <a:spcAft>
                <a:spcPts val="1600"/>
              </a:spcAft>
              <a:buNone/>
            </a:pPr>
            <a:r>
              <a:rPr lang="es">
                <a:solidFill>
                  <a:schemeClr val="dk1"/>
                </a:solidFill>
                <a:latin typeface="Nunito"/>
                <a:ea typeface="Nunito"/>
                <a:cs typeface="Nunito"/>
                <a:sym typeface="Nunito"/>
              </a:rPr>
              <a:t>Máximo número posible de fragmentos (con repeticiones) que se pueden obtener para una molécula de tamaño n, partiendo desde k = 2 hasta k = n − 1:</a:t>
            </a:r>
            <a:endParaRPr>
              <a:solidFill>
                <a:schemeClr val="dk1"/>
              </a:solidFill>
              <a:latin typeface="Nunito"/>
              <a:ea typeface="Nunito"/>
              <a:cs typeface="Nunito"/>
              <a:sym typeface="Nunito"/>
            </a:endParaRPr>
          </a:p>
        </p:txBody>
      </p:sp>
      <p:sp>
        <p:nvSpPr>
          <p:cNvPr id="483" name="Shape 483"/>
          <p:cNvSpPr txBox="1"/>
          <p:nvPr>
            <p:ph idx="2" type="body"/>
          </p:nvPr>
        </p:nvSpPr>
        <p:spPr>
          <a:xfrm>
            <a:off x="4621875" y="1505700"/>
            <a:ext cx="4210500" cy="30762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s">
                <a:solidFill>
                  <a:schemeClr val="dk1"/>
                </a:solidFill>
                <a:latin typeface="Nunito"/>
                <a:ea typeface="Nunito"/>
                <a:cs typeface="Nunito"/>
                <a:sym typeface="Nunito"/>
              </a:rPr>
              <a:t>Número de estructuras idénticas:</a:t>
            </a:r>
            <a:endParaRPr>
              <a:solidFill>
                <a:schemeClr val="dk1"/>
              </a:solidFill>
              <a:latin typeface="Nunito"/>
              <a:ea typeface="Nunito"/>
              <a:cs typeface="Nunito"/>
              <a:sym typeface="Nunito"/>
            </a:endParaRPr>
          </a:p>
          <a:p>
            <a:pPr indent="0" lvl="0" marL="0">
              <a:spcBef>
                <a:spcPts val="1600"/>
              </a:spcBef>
              <a:spcAft>
                <a:spcPts val="0"/>
              </a:spcAft>
              <a:buNone/>
            </a:pPr>
            <a:r>
              <a:t/>
            </a:r>
            <a:endParaRPr>
              <a:solidFill>
                <a:schemeClr val="dk1"/>
              </a:solidFill>
              <a:latin typeface="Nunito"/>
              <a:ea typeface="Nunito"/>
              <a:cs typeface="Nunito"/>
              <a:sym typeface="Nunito"/>
            </a:endParaRPr>
          </a:p>
          <a:p>
            <a:pPr indent="0" lvl="0" marL="0">
              <a:spcBef>
                <a:spcPts val="1600"/>
              </a:spcBef>
              <a:spcAft>
                <a:spcPts val="0"/>
              </a:spcAft>
              <a:buNone/>
            </a:pPr>
            <a:r>
              <a:t/>
            </a:r>
            <a:endParaRPr>
              <a:solidFill>
                <a:schemeClr val="dk1"/>
              </a:solidFill>
              <a:latin typeface="Nunito"/>
              <a:ea typeface="Nunito"/>
              <a:cs typeface="Nunito"/>
              <a:sym typeface="Nunito"/>
            </a:endParaRPr>
          </a:p>
          <a:p>
            <a:pPr indent="0" lvl="0" marL="0">
              <a:spcBef>
                <a:spcPts val="1600"/>
              </a:spcBef>
              <a:spcAft>
                <a:spcPts val="0"/>
              </a:spcAft>
              <a:buNone/>
            </a:pPr>
            <a:r>
              <a:rPr lang="es">
                <a:solidFill>
                  <a:schemeClr val="dk1"/>
                </a:solidFill>
                <a:latin typeface="Nunito"/>
                <a:ea typeface="Nunito"/>
                <a:cs typeface="Nunito"/>
                <a:sym typeface="Nunito"/>
              </a:rPr>
              <a:t>Número máximo de diferentes fragmentos de largo k:</a:t>
            </a:r>
            <a:endParaRPr>
              <a:solidFill>
                <a:schemeClr val="dk1"/>
              </a:solidFill>
              <a:latin typeface="Nunito"/>
              <a:ea typeface="Nunito"/>
              <a:cs typeface="Nunito"/>
              <a:sym typeface="Nunito"/>
            </a:endParaRPr>
          </a:p>
          <a:p>
            <a:pPr indent="0" lvl="0" marL="0">
              <a:spcBef>
                <a:spcPts val="1600"/>
              </a:spcBef>
              <a:spcAft>
                <a:spcPts val="0"/>
              </a:spcAft>
              <a:buNone/>
            </a:pPr>
            <a:r>
              <a:t/>
            </a:r>
            <a:endParaRPr>
              <a:solidFill>
                <a:schemeClr val="dk1"/>
              </a:solidFill>
              <a:latin typeface="Nunito"/>
              <a:ea typeface="Nunito"/>
              <a:cs typeface="Nunito"/>
              <a:sym typeface="Nunito"/>
            </a:endParaRPr>
          </a:p>
          <a:p>
            <a:pPr indent="0" lvl="0" marL="0">
              <a:spcBef>
                <a:spcPts val="1600"/>
              </a:spcBef>
              <a:spcAft>
                <a:spcPts val="0"/>
              </a:spcAft>
              <a:buNone/>
            </a:pPr>
            <a:r>
              <a:rPr lang="es">
                <a:solidFill>
                  <a:schemeClr val="dk1"/>
                </a:solidFill>
                <a:latin typeface="Nunito"/>
                <a:ea typeface="Nunito"/>
                <a:cs typeface="Nunito"/>
                <a:sym typeface="Nunito"/>
              </a:rPr>
              <a:t>Número máximo de diferentes fragmentos totales:</a:t>
            </a:r>
            <a:endParaRPr>
              <a:solidFill>
                <a:schemeClr val="dk1"/>
              </a:solidFill>
              <a:latin typeface="Nunito"/>
              <a:ea typeface="Nunito"/>
              <a:cs typeface="Nunito"/>
              <a:sym typeface="Nunito"/>
            </a:endParaRPr>
          </a:p>
          <a:p>
            <a:pPr indent="0" lvl="0" marL="0">
              <a:spcBef>
                <a:spcPts val="1600"/>
              </a:spcBef>
              <a:spcAft>
                <a:spcPts val="0"/>
              </a:spcAft>
              <a:buNone/>
            </a:pPr>
            <a:r>
              <a:t/>
            </a:r>
            <a:endParaRPr>
              <a:solidFill>
                <a:schemeClr val="dk1"/>
              </a:solidFill>
              <a:latin typeface="Nunito"/>
              <a:ea typeface="Nunito"/>
              <a:cs typeface="Nunito"/>
              <a:sym typeface="Nunito"/>
            </a:endParaRPr>
          </a:p>
          <a:p>
            <a:pPr indent="0" lvl="0" marL="0" rtl="0">
              <a:spcBef>
                <a:spcPts val="1600"/>
              </a:spcBef>
              <a:spcAft>
                <a:spcPts val="1600"/>
              </a:spcAft>
              <a:buNone/>
            </a:pPr>
            <a:r>
              <a:t/>
            </a:r>
            <a:endParaRPr/>
          </a:p>
        </p:txBody>
      </p:sp>
      <p:pic>
        <p:nvPicPr>
          <p:cNvPr id="484" name="Shape 484"/>
          <p:cNvPicPr preferRelativeResize="0"/>
          <p:nvPr/>
        </p:nvPicPr>
        <p:blipFill>
          <a:blip r:embed="rId3">
            <a:alphaModFix/>
          </a:blip>
          <a:stretch>
            <a:fillRect/>
          </a:stretch>
        </p:blipFill>
        <p:spPr>
          <a:xfrm>
            <a:off x="1249425" y="2786500"/>
            <a:ext cx="2027396" cy="409200"/>
          </a:xfrm>
          <a:prstGeom prst="rect">
            <a:avLst/>
          </a:prstGeom>
          <a:noFill/>
          <a:ln>
            <a:noFill/>
          </a:ln>
        </p:spPr>
      </p:pic>
      <p:pic>
        <p:nvPicPr>
          <p:cNvPr id="485" name="Shape 485"/>
          <p:cNvPicPr preferRelativeResize="0"/>
          <p:nvPr/>
        </p:nvPicPr>
        <p:blipFill>
          <a:blip r:embed="rId4">
            <a:alphaModFix/>
          </a:blip>
          <a:stretch>
            <a:fillRect/>
          </a:stretch>
        </p:blipFill>
        <p:spPr>
          <a:xfrm>
            <a:off x="849700" y="4314813"/>
            <a:ext cx="3028950" cy="828675"/>
          </a:xfrm>
          <a:prstGeom prst="rect">
            <a:avLst/>
          </a:prstGeom>
          <a:noFill/>
          <a:ln>
            <a:noFill/>
          </a:ln>
        </p:spPr>
      </p:pic>
      <p:pic>
        <p:nvPicPr>
          <p:cNvPr id="486" name="Shape 486"/>
          <p:cNvPicPr preferRelativeResize="0"/>
          <p:nvPr/>
        </p:nvPicPr>
        <p:blipFill>
          <a:blip r:embed="rId5">
            <a:alphaModFix/>
          </a:blip>
          <a:stretch>
            <a:fillRect/>
          </a:stretch>
        </p:blipFill>
        <p:spPr>
          <a:xfrm>
            <a:off x="5676225" y="1842450"/>
            <a:ext cx="1924050" cy="876300"/>
          </a:xfrm>
          <a:prstGeom prst="rect">
            <a:avLst/>
          </a:prstGeom>
          <a:noFill/>
          <a:ln>
            <a:noFill/>
          </a:ln>
        </p:spPr>
      </p:pic>
      <p:pic>
        <p:nvPicPr>
          <p:cNvPr id="487" name="Shape 487"/>
          <p:cNvPicPr preferRelativeResize="0"/>
          <p:nvPr/>
        </p:nvPicPr>
        <p:blipFill>
          <a:blip r:embed="rId6">
            <a:alphaModFix/>
          </a:blip>
          <a:stretch>
            <a:fillRect/>
          </a:stretch>
        </p:blipFill>
        <p:spPr>
          <a:xfrm>
            <a:off x="5540912" y="3129775"/>
            <a:ext cx="2194675" cy="514800"/>
          </a:xfrm>
          <a:prstGeom prst="rect">
            <a:avLst/>
          </a:prstGeom>
          <a:noFill/>
          <a:ln>
            <a:noFill/>
          </a:ln>
        </p:spPr>
      </p:pic>
      <p:pic>
        <p:nvPicPr>
          <p:cNvPr id="488" name="Shape 488"/>
          <p:cNvPicPr preferRelativeResize="0"/>
          <p:nvPr/>
        </p:nvPicPr>
        <p:blipFill>
          <a:blip r:embed="rId7">
            <a:alphaModFix/>
          </a:blip>
          <a:stretch>
            <a:fillRect/>
          </a:stretch>
        </p:blipFill>
        <p:spPr>
          <a:xfrm>
            <a:off x="4527174" y="4055600"/>
            <a:ext cx="4616825" cy="1016050"/>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2" name="Shape 492"/>
        <p:cNvGrpSpPr/>
        <p:nvPr/>
      </p:nvGrpSpPr>
      <p:grpSpPr>
        <a:xfrm>
          <a:off x="0" y="0"/>
          <a:ext cx="0" cy="0"/>
          <a:chOff x="0" y="0"/>
          <a:chExt cx="0" cy="0"/>
        </a:xfrm>
      </p:grpSpPr>
      <p:sp>
        <p:nvSpPr>
          <p:cNvPr id="493" name="Shape 493"/>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s"/>
              <a:t>Algoritmo Memoria Interna</a:t>
            </a:r>
            <a:endParaRPr/>
          </a:p>
        </p:txBody>
      </p:sp>
      <p:sp>
        <p:nvSpPr>
          <p:cNvPr id="494" name="Shape 494"/>
          <p:cNvSpPr txBox="1"/>
          <p:nvPr>
            <p:ph idx="1" type="body"/>
          </p:nvPr>
        </p:nvSpPr>
        <p:spPr>
          <a:xfrm>
            <a:off x="311700" y="1505700"/>
            <a:ext cx="8349600" cy="3076200"/>
          </a:xfrm>
          <a:prstGeom prst="rect">
            <a:avLst/>
          </a:prstGeom>
        </p:spPr>
        <p:txBody>
          <a:bodyPr anchorCtr="0" anchor="t" bIns="91425" lIns="91425" spcFirstLastPara="1" rIns="91425" wrap="square" tIns="91425">
            <a:noAutofit/>
          </a:bodyPr>
          <a:lstStyle/>
          <a:p>
            <a:pPr indent="-311150" lvl="0" marL="457200">
              <a:spcBef>
                <a:spcPts val="0"/>
              </a:spcBef>
              <a:spcAft>
                <a:spcPts val="0"/>
              </a:spcAft>
              <a:buClr>
                <a:schemeClr val="dk1"/>
              </a:buClr>
              <a:buSzPts val="1300"/>
              <a:buFont typeface="Nunito"/>
              <a:buChar char="-"/>
            </a:pPr>
            <a:r>
              <a:rPr lang="es">
                <a:solidFill>
                  <a:schemeClr val="dk1"/>
                </a:solidFill>
                <a:latin typeface="Nunito"/>
                <a:ea typeface="Nunito"/>
                <a:cs typeface="Nunito"/>
                <a:sym typeface="Nunito"/>
              </a:rPr>
              <a:t>Arreglo de sufijos: Kasai (ordenamiento de los primeros 2</a:t>
            </a:r>
            <a:r>
              <a:rPr baseline="30000" lang="es">
                <a:solidFill>
                  <a:schemeClr val="dk1"/>
                </a:solidFill>
                <a:latin typeface="Nunito"/>
                <a:ea typeface="Nunito"/>
                <a:cs typeface="Nunito"/>
                <a:sym typeface="Nunito"/>
              </a:rPr>
              <a:t>k </a:t>
            </a:r>
            <a:r>
              <a:rPr lang="es">
                <a:solidFill>
                  <a:schemeClr val="dk1"/>
                </a:solidFill>
                <a:latin typeface="Nunito"/>
                <a:ea typeface="Nunito"/>
                <a:cs typeface="Nunito"/>
                <a:sym typeface="Nunito"/>
              </a:rPr>
              <a:t>caracteres).</a:t>
            </a:r>
            <a:endParaRPr>
              <a:solidFill>
                <a:schemeClr val="dk1"/>
              </a:solidFill>
              <a:latin typeface="Nunito"/>
              <a:ea typeface="Nunito"/>
              <a:cs typeface="Nunito"/>
              <a:sym typeface="Nunito"/>
            </a:endParaRPr>
          </a:p>
          <a:p>
            <a:pPr indent="0" lvl="0" marL="0">
              <a:spcBef>
                <a:spcPts val="1600"/>
              </a:spcBef>
              <a:spcAft>
                <a:spcPts val="0"/>
              </a:spcAft>
              <a:buNone/>
            </a:pPr>
            <a:r>
              <a:t/>
            </a:r>
            <a:endParaRPr>
              <a:solidFill>
                <a:schemeClr val="dk1"/>
              </a:solidFill>
              <a:latin typeface="Nunito"/>
              <a:ea typeface="Nunito"/>
              <a:cs typeface="Nunito"/>
              <a:sym typeface="Nunito"/>
            </a:endParaRPr>
          </a:p>
          <a:p>
            <a:pPr indent="-311150" lvl="0" marL="457200">
              <a:spcBef>
                <a:spcPts val="1600"/>
              </a:spcBef>
              <a:spcAft>
                <a:spcPts val="0"/>
              </a:spcAft>
              <a:buClr>
                <a:schemeClr val="dk1"/>
              </a:buClr>
              <a:buSzPts val="1300"/>
              <a:buFont typeface="Nunito"/>
              <a:buChar char="-"/>
            </a:pPr>
            <a:r>
              <a:rPr lang="es">
                <a:solidFill>
                  <a:schemeClr val="dk1"/>
                </a:solidFill>
                <a:latin typeface="Nunito"/>
                <a:ea typeface="Nunito"/>
                <a:cs typeface="Nunito"/>
                <a:sym typeface="Nunito"/>
              </a:rPr>
              <a:t>Arreglo LCP: se crea un arreglo de sufijos inverso como auxiliar para encontrar el arreglo LCP.</a:t>
            </a:r>
            <a:endParaRPr>
              <a:solidFill>
                <a:schemeClr val="dk1"/>
              </a:solidFill>
              <a:latin typeface="Nunito"/>
              <a:ea typeface="Nunito"/>
              <a:cs typeface="Nunito"/>
              <a:sym typeface="Nunito"/>
            </a:endParaRPr>
          </a:p>
          <a:p>
            <a:pPr indent="0" lvl="0" marL="0">
              <a:spcBef>
                <a:spcPts val="1600"/>
              </a:spcBef>
              <a:spcAft>
                <a:spcPts val="0"/>
              </a:spcAft>
              <a:buNone/>
            </a:pPr>
            <a:r>
              <a:t/>
            </a:r>
            <a:endParaRPr>
              <a:solidFill>
                <a:schemeClr val="dk1"/>
              </a:solidFill>
              <a:latin typeface="Nunito"/>
              <a:ea typeface="Nunito"/>
              <a:cs typeface="Nunito"/>
              <a:sym typeface="Nunito"/>
            </a:endParaRPr>
          </a:p>
          <a:p>
            <a:pPr indent="-311150" lvl="0" marL="457200" rtl="0">
              <a:spcBef>
                <a:spcPts val="1600"/>
              </a:spcBef>
              <a:spcAft>
                <a:spcPts val="0"/>
              </a:spcAft>
              <a:buClr>
                <a:schemeClr val="dk1"/>
              </a:buClr>
              <a:buSzPts val="1300"/>
              <a:buFont typeface="Nunito"/>
              <a:buChar char="-"/>
            </a:pPr>
            <a:r>
              <a:rPr lang="es">
                <a:solidFill>
                  <a:schemeClr val="dk1"/>
                </a:solidFill>
                <a:latin typeface="Nunito"/>
                <a:ea typeface="Nunito"/>
                <a:cs typeface="Nunito"/>
                <a:sym typeface="Nunito"/>
              </a:rPr>
              <a:t>Ambos arreglos se guardan en memoria RAM.</a:t>
            </a:r>
            <a:endParaRPr>
              <a:solidFill>
                <a:schemeClr val="dk1"/>
              </a:solidFill>
              <a:latin typeface="Nunito"/>
              <a:ea typeface="Nunito"/>
              <a:cs typeface="Nunito"/>
              <a:sym typeface="Nunito"/>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8" name="Shape 498"/>
        <p:cNvGrpSpPr/>
        <p:nvPr/>
      </p:nvGrpSpPr>
      <p:grpSpPr>
        <a:xfrm>
          <a:off x="0" y="0"/>
          <a:ext cx="0" cy="0"/>
          <a:chOff x="0" y="0"/>
          <a:chExt cx="0" cy="0"/>
        </a:xfrm>
      </p:grpSpPr>
      <p:sp>
        <p:nvSpPr>
          <p:cNvPr id="499" name="Shape 499"/>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s"/>
              <a:t>Algoritmo Memoria Externa (1)</a:t>
            </a:r>
            <a:endParaRPr/>
          </a:p>
        </p:txBody>
      </p:sp>
      <p:sp>
        <p:nvSpPr>
          <p:cNvPr id="500" name="Shape 500"/>
          <p:cNvSpPr txBox="1"/>
          <p:nvPr>
            <p:ph idx="1" type="body"/>
          </p:nvPr>
        </p:nvSpPr>
        <p:spPr>
          <a:xfrm>
            <a:off x="311700" y="1505700"/>
            <a:ext cx="8349600" cy="3076200"/>
          </a:xfrm>
          <a:prstGeom prst="rect">
            <a:avLst/>
          </a:prstGeom>
        </p:spPr>
        <p:txBody>
          <a:bodyPr anchorCtr="0" anchor="t" bIns="91425" lIns="91425" spcFirstLastPara="1" rIns="91425" wrap="square" tIns="91425">
            <a:noAutofit/>
          </a:bodyPr>
          <a:lstStyle/>
          <a:p>
            <a:pPr indent="-311150" lvl="0" marL="457200" rtl="0">
              <a:spcBef>
                <a:spcPts val="0"/>
              </a:spcBef>
              <a:spcAft>
                <a:spcPts val="0"/>
              </a:spcAft>
              <a:buClr>
                <a:schemeClr val="dk1"/>
              </a:buClr>
              <a:buSzPts val="1300"/>
              <a:buFont typeface="Nunito"/>
              <a:buChar char="-"/>
            </a:pPr>
            <a:r>
              <a:rPr lang="es">
                <a:solidFill>
                  <a:schemeClr val="dk1"/>
                </a:solidFill>
                <a:latin typeface="Nunito"/>
                <a:ea typeface="Nunito"/>
                <a:cs typeface="Nunito"/>
                <a:sym typeface="Nunito"/>
              </a:rPr>
              <a:t>External Memory Suffix Array (Karkkainen y Kempa)</a:t>
            </a:r>
            <a:endParaRPr>
              <a:solidFill>
                <a:schemeClr val="dk1"/>
              </a:solidFill>
              <a:latin typeface="Nunito"/>
              <a:ea typeface="Nunito"/>
              <a:cs typeface="Nunito"/>
              <a:sym typeface="Nunito"/>
            </a:endParaRPr>
          </a:p>
          <a:p>
            <a:pPr indent="0" lvl="0" marL="0" rtl="0">
              <a:spcBef>
                <a:spcPts val="1600"/>
              </a:spcBef>
              <a:spcAft>
                <a:spcPts val="1600"/>
              </a:spcAft>
              <a:buNone/>
            </a:pPr>
            <a:r>
              <a:t/>
            </a:r>
            <a:endParaRPr>
              <a:solidFill>
                <a:schemeClr val="dk1"/>
              </a:solidFill>
              <a:latin typeface="Nunito"/>
              <a:ea typeface="Nunito"/>
              <a:cs typeface="Nunito"/>
              <a:sym typeface="Nunito"/>
            </a:endParaRPr>
          </a:p>
        </p:txBody>
      </p:sp>
      <p:pic>
        <p:nvPicPr>
          <p:cNvPr id="501" name="Shape 501"/>
          <p:cNvPicPr preferRelativeResize="0"/>
          <p:nvPr/>
        </p:nvPicPr>
        <p:blipFill>
          <a:blip r:embed="rId3">
            <a:alphaModFix/>
          </a:blip>
          <a:stretch>
            <a:fillRect/>
          </a:stretch>
        </p:blipFill>
        <p:spPr>
          <a:xfrm>
            <a:off x="3138713" y="2185013"/>
            <a:ext cx="2695575" cy="2314575"/>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5" name="Shape 505"/>
        <p:cNvGrpSpPr/>
        <p:nvPr/>
      </p:nvGrpSpPr>
      <p:grpSpPr>
        <a:xfrm>
          <a:off x="0" y="0"/>
          <a:ext cx="0" cy="0"/>
          <a:chOff x="0" y="0"/>
          <a:chExt cx="0" cy="0"/>
        </a:xfrm>
      </p:grpSpPr>
      <p:sp>
        <p:nvSpPr>
          <p:cNvPr id="506" name="Shape 506"/>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s"/>
              <a:t>Algoritmo Memoria Externa (2)</a:t>
            </a:r>
            <a:endParaRPr/>
          </a:p>
        </p:txBody>
      </p:sp>
      <p:sp>
        <p:nvSpPr>
          <p:cNvPr id="507" name="Shape 507"/>
          <p:cNvSpPr txBox="1"/>
          <p:nvPr>
            <p:ph idx="1" type="body"/>
          </p:nvPr>
        </p:nvSpPr>
        <p:spPr>
          <a:xfrm>
            <a:off x="311700" y="1505700"/>
            <a:ext cx="8349600" cy="3076200"/>
          </a:xfrm>
          <a:prstGeom prst="rect">
            <a:avLst/>
          </a:prstGeom>
        </p:spPr>
        <p:txBody>
          <a:bodyPr anchorCtr="0" anchor="t" bIns="91425" lIns="91425" spcFirstLastPara="1" rIns="91425" wrap="square" tIns="91425">
            <a:noAutofit/>
          </a:bodyPr>
          <a:lstStyle/>
          <a:p>
            <a:pPr indent="-311150" lvl="0" marL="457200" rtl="0">
              <a:spcBef>
                <a:spcPts val="0"/>
              </a:spcBef>
              <a:spcAft>
                <a:spcPts val="0"/>
              </a:spcAft>
              <a:buClr>
                <a:schemeClr val="dk1"/>
              </a:buClr>
              <a:buSzPts val="1300"/>
              <a:buFont typeface="Nunito"/>
              <a:buChar char="-"/>
            </a:pPr>
            <a:r>
              <a:rPr lang="es">
                <a:solidFill>
                  <a:schemeClr val="dk1"/>
                </a:solidFill>
                <a:latin typeface="Nunito"/>
                <a:ea typeface="Nunito"/>
                <a:cs typeface="Nunito"/>
                <a:sym typeface="Nunito"/>
              </a:rPr>
              <a:t>External Memory LCP Array (Karkkainen y Kempa): Se obtiene en base al texto y el arreglo de sufijos obtenido en memoria externa.</a:t>
            </a:r>
            <a:endParaRPr>
              <a:solidFill>
                <a:schemeClr val="dk1"/>
              </a:solidFill>
              <a:latin typeface="Nunito"/>
              <a:ea typeface="Nunito"/>
              <a:cs typeface="Nunito"/>
              <a:sym typeface="Nunito"/>
            </a:endParaRPr>
          </a:p>
          <a:p>
            <a:pPr indent="-311150" lvl="0" marL="457200" rtl="0">
              <a:spcBef>
                <a:spcPts val="0"/>
              </a:spcBef>
              <a:spcAft>
                <a:spcPts val="0"/>
              </a:spcAft>
              <a:buClr>
                <a:schemeClr val="dk1"/>
              </a:buClr>
              <a:buSzPts val="1300"/>
              <a:buFont typeface="Nunito"/>
              <a:buChar char="-"/>
            </a:pPr>
            <a:r>
              <a:rPr lang="es">
                <a:solidFill>
                  <a:schemeClr val="dk1"/>
                </a:solidFill>
                <a:latin typeface="Nunito"/>
                <a:ea typeface="Nunito"/>
                <a:cs typeface="Nunito"/>
                <a:sym typeface="Nunito"/>
              </a:rPr>
              <a:t>Usa varios arreglos permutados como métodos auxiliares.</a:t>
            </a:r>
            <a:endParaRPr>
              <a:solidFill>
                <a:schemeClr val="dk1"/>
              </a:solidFill>
              <a:latin typeface="Nunito"/>
              <a:ea typeface="Nunito"/>
              <a:cs typeface="Nunito"/>
              <a:sym typeface="Nunito"/>
            </a:endParaRPr>
          </a:p>
          <a:p>
            <a:pPr indent="0" lvl="0" marL="0">
              <a:spcBef>
                <a:spcPts val="1600"/>
              </a:spcBef>
              <a:spcAft>
                <a:spcPts val="0"/>
              </a:spcAft>
              <a:buNone/>
            </a:pPr>
            <a:r>
              <a:t/>
            </a:r>
            <a:endParaRPr>
              <a:solidFill>
                <a:schemeClr val="dk1"/>
              </a:solidFill>
              <a:latin typeface="Nunito"/>
              <a:ea typeface="Nunito"/>
              <a:cs typeface="Nunito"/>
              <a:sym typeface="Nunito"/>
            </a:endParaRPr>
          </a:p>
          <a:p>
            <a:pPr indent="0" lvl="0" marL="0">
              <a:spcBef>
                <a:spcPts val="1600"/>
              </a:spcBef>
              <a:spcAft>
                <a:spcPts val="0"/>
              </a:spcAft>
              <a:buNone/>
            </a:pPr>
            <a:r>
              <a:t/>
            </a:r>
            <a:endParaRPr>
              <a:solidFill>
                <a:schemeClr val="dk1"/>
              </a:solidFill>
              <a:latin typeface="Nunito"/>
              <a:ea typeface="Nunito"/>
              <a:cs typeface="Nunito"/>
              <a:sym typeface="Nunito"/>
            </a:endParaRPr>
          </a:p>
          <a:p>
            <a:pPr indent="-311150" lvl="0" marL="457200" rtl="0">
              <a:spcBef>
                <a:spcPts val="1600"/>
              </a:spcBef>
              <a:spcAft>
                <a:spcPts val="0"/>
              </a:spcAft>
              <a:buClr>
                <a:schemeClr val="dk1"/>
              </a:buClr>
              <a:buSzPts val="1300"/>
              <a:buFont typeface="Nunito"/>
              <a:buChar char="-"/>
            </a:pPr>
            <a:r>
              <a:rPr lang="es">
                <a:solidFill>
                  <a:schemeClr val="dk1"/>
                </a:solidFill>
                <a:latin typeface="Nunito"/>
                <a:ea typeface="Nunito"/>
                <a:cs typeface="Nunito"/>
                <a:sym typeface="Nunito"/>
              </a:rPr>
              <a:t>Tanto el arreglo de sufijos EM como el arreglo LCP EM guardan sus valores utilización una codificación especial denominada </a:t>
            </a:r>
            <a:r>
              <a:rPr i="1" lang="es">
                <a:solidFill>
                  <a:schemeClr val="dk1"/>
                </a:solidFill>
                <a:latin typeface="Nunito"/>
                <a:ea typeface="Nunito"/>
                <a:cs typeface="Nunito"/>
                <a:sym typeface="Nunito"/>
              </a:rPr>
              <a:t>V-byte </a:t>
            </a:r>
            <a:r>
              <a:rPr lang="es">
                <a:solidFill>
                  <a:schemeClr val="dk1"/>
                </a:solidFill>
                <a:latin typeface="Nunito"/>
                <a:ea typeface="Nunito"/>
                <a:cs typeface="Nunito"/>
                <a:sym typeface="Nunito"/>
              </a:rPr>
              <a:t>(archivo guardado pesa 5n bytes)</a:t>
            </a:r>
            <a:endParaRPr>
              <a:solidFill>
                <a:schemeClr val="dk1"/>
              </a:solidFill>
              <a:latin typeface="Nunito"/>
              <a:ea typeface="Nunito"/>
              <a:cs typeface="Nunito"/>
              <a:sym typeface="Nunito"/>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1" name="Shape 511"/>
        <p:cNvGrpSpPr/>
        <p:nvPr/>
      </p:nvGrpSpPr>
      <p:grpSpPr>
        <a:xfrm>
          <a:off x="0" y="0"/>
          <a:ext cx="0" cy="0"/>
          <a:chOff x="0" y="0"/>
          <a:chExt cx="0" cy="0"/>
        </a:xfrm>
      </p:grpSpPr>
      <p:sp>
        <p:nvSpPr>
          <p:cNvPr id="512" name="Shape 512"/>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s"/>
              <a:t>Conversión a archivo .txt manipulable</a:t>
            </a:r>
            <a:endParaRPr/>
          </a:p>
        </p:txBody>
      </p:sp>
      <p:sp>
        <p:nvSpPr>
          <p:cNvPr id="513" name="Shape 513"/>
          <p:cNvSpPr txBox="1"/>
          <p:nvPr>
            <p:ph idx="1" type="body"/>
          </p:nvPr>
        </p:nvSpPr>
        <p:spPr>
          <a:xfrm>
            <a:off x="311700" y="1505700"/>
            <a:ext cx="8349600" cy="30762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t/>
            </a:r>
            <a:endParaRPr>
              <a:solidFill>
                <a:schemeClr val="dk1"/>
              </a:solidFill>
              <a:latin typeface="Nunito"/>
              <a:ea typeface="Nunito"/>
              <a:cs typeface="Nunito"/>
              <a:sym typeface="Nunito"/>
            </a:endParaRPr>
          </a:p>
        </p:txBody>
      </p:sp>
      <p:pic>
        <p:nvPicPr>
          <p:cNvPr id="514" name="Shape 514"/>
          <p:cNvPicPr preferRelativeResize="0"/>
          <p:nvPr/>
        </p:nvPicPr>
        <p:blipFill>
          <a:blip r:embed="rId3">
            <a:alphaModFix/>
          </a:blip>
          <a:stretch>
            <a:fillRect/>
          </a:stretch>
        </p:blipFill>
        <p:spPr>
          <a:xfrm>
            <a:off x="342925" y="1447788"/>
            <a:ext cx="8458200" cy="3533775"/>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8" name="Shape 518"/>
        <p:cNvGrpSpPr/>
        <p:nvPr/>
      </p:nvGrpSpPr>
      <p:grpSpPr>
        <a:xfrm>
          <a:off x="0" y="0"/>
          <a:ext cx="0" cy="0"/>
          <a:chOff x="0" y="0"/>
          <a:chExt cx="0" cy="0"/>
        </a:xfrm>
      </p:grpSpPr>
      <p:sp>
        <p:nvSpPr>
          <p:cNvPr id="519" name="Shape 519"/>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s"/>
              <a:t>Pesos archivos transformados</a:t>
            </a:r>
            <a:endParaRPr/>
          </a:p>
        </p:txBody>
      </p:sp>
      <p:sp>
        <p:nvSpPr>
          <p:cNvPr id="520" name="Shape 520"/>
          <p:cNvSpPr txBox="1"/>
          <p:nvPr>
            <p:ph idx="1" type="body"/>
          </p:nvPr>
        </p:nvSpPr>
        <p:spPr>
          <a:xfrm>
            <a:off x="311700" y="1505700"/>
            <a:ext cx="3999900" cy="30762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t/>
            </a:r>
            <a:endParaRPr/>
          </a:p>
        </p:txBody>
      </p:sp>
      <p:sp>
        <p:nvSpPr>
          <p:cNvPr id="521" name="Shape 521"/>
          <p:cNvSpPr txBox="1"/>
          <p:nvPr>
            <p:ph idx="2" type="body"/>
          </p:nvPr>
        </p:nvSpPr>
        <p:spPr>
          <a:xfrm>
            <a:off x="4832400" y="1505700"/>
            <a:ext cx="3999900" cy="30762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t/>
            </a:r>
            <a:endParaRPr/>
          </a:p>
        </p:txBody>
      </p:sp>
      <p:pic>
        <p:nvPicPr>
          <p:cNvPr id="522" name="Shape 522"/>
          <p:cNvPicPr preferRelativeResize="0"/>
          <p:nvPr/>
        </p:nvPicPr>
        <p:blipFill>
          <a:blip r:embed="rId3">
            <a:alphaModFix/>
          </a:blip>
          <a:stretch>
            <a:fillRect/>
          </a:stretch>
        </p:blipFill>
        <p:spPr>
          <a:xfrm>
            <a:off x="657225" y="2010325"/>
            <a:ext cx="7829550" cy="2066925"/>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6" name="Shape 526"/>
        <p:cNvGrpSpPr/>
        <p:nvPr/>
      </p:nvGrpSpPr>
      <p:grpSpPr>
        <a:xfrm>
          <a:off x="0" y="0"/>
          <a:ext cx="0" cy="0"/>
          <a:chOff x="0" y="0"/>
          <a:chExt cx="0" cy="0"/>
        </a:xfrm>
      </p:grpSpPr>
      <p:sp>
        <p:nvSpPr>
          <p:cNvPr id="527" name="Shape 527"/>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s"/>
              <a:t>Casos aplicados Implementación principal</a:t>
            </a:r>
            <a:endParaRPr/>
          </a:p>
        </p:txBody>
      </p:sp>
      <p:sp>
        <p:nvSpPr>
          <p:cNvPr id="528" name="Shape 528"/>
          <p:cNvSpPr txBox="1"/>
          <p:nvPr>
            <p:ph idx="1" type="body"/>
          </p:nvPr>
        </p:nvSpPr>
        <p:spPr>
          <a:xfrm>
            <a:off x="277200" y="1360125"/>
            <a:ext cx="3999900" cy="30762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s">
                <a:solidFill>
                  <a:schemeClr val="dk1"/>
                </a:solidFill>
                <a:latin typeface="Nunito"/>
                <a:ea typeface="Nunito"/>
                <a:cs typeface="Nunito"/>
                <a:sym typeface="Nunito"/>
              </a:rPr>
              <a:t>Caso a):</a:t>
            </a:r>
            <a:endParaRPr>
              <a:solidFill>
                <a:schemeClr val="dk1"/>
              </a:solidFill>
              <a:latin typeface="Nunito"/>
              <a:ea typeface="Nunito"/>
              <a:cs typeface="Nunito"/>
              <a:sym typeface="Nunito"/>
            </a:endParaRPr>
          </a:p>
          <a:p>
            <a:pPr indent="0" lvl="0" marL="0">
              <a:spcBef>
                <a:spcPts val="1600"/>
              </a:spcBef>
              <a:spcAft>
                <a:spcPts val="0"/>
              </a:spcAft>
              <a:buNone/>
            </a:pPr>
            <a:r>
              <a:t/>
            </a:r>
            <a:endParaRPr>
              <a:solidFill>
                <a:schemeClr val="dk1"/>
              </a:solidFill>
              <a:latin typeface="Nunito"/>
              <a:ea typeface="Nunito"/>
              <a:cs typeface="Nunito"/>
              <a:sym typeface="Nunito"/>
            </a:endParaRPr>
          </a:p>
          <a:p>
            <a:pPr indent="0" lvl="0" marL="0">
              <a:spcBef>
                <a:spcPts val="1600"/>
              </a:spcBef>
              <a:spcAft>
                <a:spcPts val="0"/>
              </a:spcAft>
              <a:buNone/>
            </a:pPr>
            <a:r>
              <a:t/>
            </a:r>
            <a:endParaRPr>
              <a:solidFill>
                <a:schemeClr val="dk1"/>
              </a:solidFill>
              <a:latin typeface="Nunito"/>
              <a:ea typeface="Nunito"/>
              <a:cs typeface="Nunito"/>
              <a:sym typeface="Nunito"/>
            </a:endParaRPr>
          </a:p>
          <a:p>
            <a:pPr indent="0" lvl="0" marL="0">
              <a:spcBef>
                <a:spcPts val="1600"/>
              </a:spcBef>
              <a:spcAft>
                <a:spcPts val="0"/>
              </a:spcAft>
              <a:buNone/>
            </a:pPr>
            <a:r>
              <a:t/>
            </a:r>
            <a:endParaRPr>
              <a:solidFill>
                <a:schemeClr val="dk1"/>
              </a:solidFill>
              <a:latin typeface="Nunito"/>
              <a:ea typeface="Nunito"/>
              <a:cs typeface="Nunito"/>
              <a:sym typeface="Nunito"/>
            </a:endParaRPr>
          </a:p>
          <a:p>
            <a:pPr indent="0" lvl="0" marL="0">
              <a:spcBef>
                <a:spcPts val="1600"/>
              </a:spcBef>
              <a:spcAft>
                <a:spcPts val="0"/>
              </a:spcAft>
              <a:buNone/>
            </a:pPr>
            <a:r>
              <a:rPr lang="es">
                <a:solidFill>
                  <a:schemeClr val="dk1"/>
                </a:solidFill>
                <a:latin typeface="Nunito"/>
                <a:ea typeface="Nunito"/>
                <a:cs typeface="Nunito"/>
                <a:sym typeface="Nunito"/>
              </a:rPr>
              <a:t>Caso b):</a:t>
            </a:r>
            <a:endParaRPr>
              <a:solidFill>
                <a:schemeClr val="dk1"/>
              </a:solidFill>
              <a:latin typeface="Nunito"/>
              <a:ea typeface="Nunito"/>
              <a:cs typeface="Nunito"/>
              <a:sym typeface="Nunito"/>
            </a:endParaRPr>
          </a:p>
          <a:p>
            <a:pPr indent="0" lvl="0" marL="0">
              <a:spcBef>
                <a:spcPts val="1600"/>
              </a:spcBef>
              <a:spcAft>
                <a:spcPts val="0"/>
              </a:spcAft>
              <a:buNone/>
            </a:pPr>
            <a:r>
              <a:t/>
            </a:r>
            <a:endParaRPr/>
          </a:p>
          <a:p>
            <a:pPr indent="0" lvl="0" marL="0">
              <a:spcBef>
                <a:spcPts val="1600"/>
              </a:spcBef>
              <a:spcAft>
                <a:spcPts val="1600"/>
              </a:spcAft>
              <a:buNone/>
            </a:pPr>
            <a:r>
              <a:t/>
            </a:r>
            <a:endParaRPr/>
          </a:p>
        </p:txBody>
      </p:sp>
      <p:sp>
        <p:nvSpPr>
          <p:cNvPr id="529" name="Shape 529"/>
          <p:cNvSpPr txBox="1"/>
          <p:nvPr>
            <p:ph idx="2" type="body"/>
          </p:nvPr>
        </p:nvSpPr>
        <p:spPr>
          <a:xfrm>
            <a:off x="4832425" y="1360125"/>
            <a:ext cx="3999900" cy="30762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s">
                <a:solidFill>
                  <a:schemeClr val="dk1"/>
                </a:solidFill>
                <a:latin typeface="Nunito"/>
                <a:ea typeface="Nunito"/>
                <a:cs typeface="Nunito"/>
                <a:sym typeface="Nunito"/>
              </a:rPr>
              <a:t>Caso c):</a:t>
            </a:r>
            <a:endParaRPr>
              <a:solidFill>
                <a:schemeClr val="dk1"/>
              </a:solidFill>
              <a:latin typeface="Nunito"/>
              <a:ea typeface="Nunito"/>
              <a:cs typeface="Nunito"/>
              <a:sym typeface="Nunito"/>
            </a:endParaRPr>
          </a:p>
          <a:p>
            <a:pPr indent="0" lvl="0" marL="0">
              <a:spcBef>
                <a:spcPts val="1600"/>
              </a:spcBef>
              <a:spcAft>
                <a:spcPts val="0"/>
              </a:spcAft>
              <a:buNone/>
            </a:pPr>
            <a:r>
              <a:t/>
            </a:r>
            <a:endParaRPr>
              <a:solidFill>
                <a:schemeClr val="dk1"/>
              </a:solidFill>
              <a:latin typeface="Nunito"/>
              <a:ea typeface="Nunito"/>
              <a:cs typeface="Nunito"/>
              <a:sym typeface="Nunito"/>
            </a:endParaRPr>
          </a:p>
          <a:p>
            <a:pPr indent="0" lvl="0" marL="0">
              <a:spcBef>
                <a:spcPts val="1600"/>
              </a:spcBef>
              <a:spcAft>
                <a:spcPts val="0"/>
              </a:spcAft>
              <a:buNone/>
            </a:pPr>
            <a:r>
              <a:t/>
            </a:r>
            <a:endParaRPr>
              <a:solidFill>
                <a:schemeClr val="dk1"/>
              </a:solidFill>
              <a:latin typeface="Nunito"/>
              <a:ea typeface="Nunito"/>
              <a:cs typeface="Nunito"/>
              <a:sym typeface="Nunito"/>
            </a:endParaRPr>
          </a:p>
          <a:p>
            <a:pPr indent="0" lvl="0" marL="0">
              <a:spcBef>
                <a:spcPts val="1600"/>
              </a:spcBef>
              <a:spcAft>
                <a:spcPts val="0"/>
              </a:spcAft>
              <a:buNone/>
            </a:pPr>
            <a:r>
              <a:t/>
            </a:r>
            <a:endParaRPr>
              <a:solidFill>
                <a:schemeClr val="dk1"/>
              </a:solidFill>
              <a:latin typeface="Nunito"/>
              <a:ea typeface="Nunito"/>
              <a:cs typeface="Nunito"/>
              <a:sym typeface="Nunito"/>
            </a:endParaRPr>
          </a:p>
          <a:p>
            <a:pPr indent="0" lvl="0" marL="0">
              <a:spcBef>
                <a:spcPts val="1600"/>
              </a:spcBef>
              <a:spcAft>
                <a:spcPts val="0"/>
              </a:spcAft>
              <a:buNone/>
            </a:pPr>
            <a:r>
              <a:rPr lang="es">
                <a:solidFill>
                  <a:schemeClr val="dk1"/>
                </a:solidFill>
                <a:latin typeface="Nunito"/>
                <a:ea typeface="Nunito"/>
                <a:cs typeface="Nunito"/>
                <a:sym typeface="Nunito"/>
              </a:rPr>
              <a:t>Caso d):</a:t>
            </a:r>
            <a:endParaRPr>
              <a:solidFill>
                <a:schemeClr val="dk1"/>
              </a:solidFill>
              <a:latin typeface="Nunito"/>
              <a:ea typeface="Nunito"/>
              <a:cs typeface="Nunito"/>
              <a:sym typeface="Nunito"/>
            </a:endParaRPr>
          </a:p>
          <a:p>
            <a:pPr indent="0" lvl="0" marL="0">
              <a:spcBef>
                <a:spcPts val="1600"/>
              </a:spcBef>
              <a:spcAft>
                <a:spcPts val="0"/>
              </a:spcAft>
              <a:buNone/>
            </a:pPr>
            <a:r>
              <a:t/>
            </a:r>
            <a:endParaRPr/>
          </a:p>
          <a:p>
            <a:pPr indent="0" lvl="0" marL="0">
              <a:spcBef>
                <a:spcPts val="1600"/>
              </a:spcBef>
              <a:spcAft>
                <a:spcPts val="1600"/>
              </a:spcAft>
              <a:buNone/>
            </a:pPr>
            <a:r>
              <a:t/>
            </a:r>
            <a:endParaRPr/>
          </a:p>
        </p:txBody>
      </p:sp>
      <p:pic>
        <p:nvPicPr>
          <p:cNvPr id="530" name="Shape 530"/>
          <p:cNvPicPr preferRelativeResize="0"/>
          <p:nvPr/>
        </p:nvPicPr>
        <p:blipFill>
          <a:blip r:embed="rId3">
            <a:alphaModFix/>
          </a:blip>
          <a:stretch>
            <a:fillRect/>
          </a:stretch>
        </p:blipFill>
        <p:spPr>
          <a:xfrm>
            <a:off x="141888" y="1768850"/>
            <a:ext cx="4638675" cy="1047750"/>
          </a:xfrm>
          <a:prstGeom prst="rect">
            <a:avLst/>
          </a:prstGeom>
          <a:noFill/>
          <a:ln>
            <a:noFill/>
          </a:ln>
        </p:spPr>
      </p:pic>
      <p:pic>
        <p:nvPicPr>
          <p:cNvPr id="531" name="Shape 531"/>
          <p:cNvPicPr preferRelativeResize="0"/>
          <p:nvPr/>
        </p:nvPicPr>
        <p:blipFill>
          <a:blip r:embed="rId4">
            <a:alphaModFix/>
          </a:blip>
          <a:stretch>
            <a:fillRect/>
          </a:stretch>
        </p:blipFill>
        <p:spPr>
          <a:xfrm>
            <a:off x="277200" y="3397175"/>
            <a:ext cx="4503375" cy="1646303"/>
          </a:xfrm>
          <a:prstGeom prst="rect">
            <a:avLst/>
          </a:prstGeom>
          <a:noFill/>
          <a:ln>
            <a:noFill/>
          </a:ln>
        </p:spPr>
      </p:pic>
      <p:pic>
        <p:nvPicPr>
          <p:cNvPr id="532" name="Shape 532"/>
          <p:cNvPicPr preferRelativeResize="0"/>
          <p:nvPr/>
        </p:nvPicPr>
        <p:blipFill>
          <a:blip r:embed="rId5">
            <a:alphaModFix/>
          </a:blip>
          <a:stretch>
            <a:fillRect/>
          </a:stretch>
        </p:blipFill>
        <p:spPr>
          <a:xfrm>
            <a:off x="4943000" y="1671800"/>
            <a:ext cx="3778750" cy="1388100"/>
          </a:xfrm>
          <a:prstGeom prst="rect">
            <a:avLst/>
          </a:prstGeom>
          <a:noFill/>
          <a:ln>
            <a:noFill/>
          </a:ln>
        </p:spPr>
      </p:pic>
      <p:pic>
        <p:nvPicPr>
          <p:cNvPr id="533" name="Shape 533"/>
          <p:cNvPicPr preferRelativeResize="0"/>
          <p:nvPr/>
        </p:nvPicPr>
        <p:blipFill>
          <a:blip r:embed="rId6">
            <a:alphaModFix/>
          </a:blip>
          <a:stretch>
            <a:fillRect/>
          </a:stretch>
        </p:blipFill>
        <p:spPr>
          <a:xfrm>
            <a:off x="5258849" y="3607074"/>
            <a:ext cx="3341975" cy="1199050"/>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7" name="Shape 537"/>
        <p:cNvGrpSpPr/>
        <p:nvPr/>
      </p:nvGrpSpPr>
      <p:grpSpPr>
        <a:xfrm>
          <a:off x="0" y="0"/>
          <a:ext cx="0" cy="0"/>
          <a:chOff x="0" y="0"/>
          <a:chExt cx="0" cy="0"/>
        </a:xfrm>
      </p:grpSpPr>
      <p:sp>
        <p:nvSpPr>
          <p:cNvPr id="538" name="Shape 538"/>
          <p:cNvSpPr txBox="1"/>
          <p:nvPr>
            <p:ph idx="4294967295" type="title"/>
          </p:nvPr>
        </p:nvSpPr>
        <p:spPr>
          <a:xfrm>
            <a:off x="262775" y="1546950"/>
            <a:ext cx="3340200" cy="20496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s"/>
              <a:t>Diferentes fragmentos</a:t>
            </a:r>
            <a:r>
              <a:rPr lang="es"/>
              <a:t> BD SwissProt</a:t>
            </a:r>
            <a:endParaRPr/>
          </a:p>
          <a:p>
            <a:pPr indent="0" lvl="0" marL="0" rtl="0">
              <a:spcBef>
                <a:spcPts val="0"/>
              </a:spcBef>
              <a:spcAft>
                <a:spcPts val="0"/>
              </a:spcAft>
              <a:buNone/>
            </a:pPr>
            <a:r>
              <a:rPr lang="es"/>
              <a:t>(K entre 1 a 25)</a:t>
            </a:r>
            <a:endParaRPr/>
          </a:p>
        </p:txBody>
      </p:sp>
      <p:pic>
        <p:nvPicPr>
          <p:cNvPr id="539" name="Shape 539"/>
          <p:cNvPicPr preferRelativeResize="0"/>
          <p:nvPr/>
        </p:nvPicPr>
        <p:blipFill>
          <a:blip r:embed="rId3">
            <a:alphaModFix/>
          </a:blip>
          <a:stretch>
            <a:fillRect/>
          </a:stretch>
        </p:blipFill>
        <p:spPr>
          <a:xfrm>
            <a:off x="3791575" y="0"/>
            <a:ext cx="4926417" cy="5143500"/>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3" name="Shape 543"/>
        <p:cNvGrpSpPr/>
        <p:nvPr/>
      </p:nvGrpSpPr>
      <p:grpSpPr>
        <a:xfrm>
          <a:off x="0" y="0"/>
          <a:ext cx="0" cy="0"/>
          <a:chOff x="0" y="0"/>
          <a:chExt cx="0" cy="0"/>
        </a:xfrm>
      </p:grpSpPr>
      <p:sp>
        <p:nvSpPr>
          <p:cNvPr id="544" name="Shape 544"/>
          <p:cNvSpPr txBox="1"/>
          <p:nvPr>
            <p:ph idx="4294967295" type="title"/>
          </p:nvPr>
        </p:nvSpPr>
        <p:spPr>
          <a:xfrm>
            <a:off x="262775" y="1546950"/>
            <a:ext cx="3158100" cy="20496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s"/>
              <a:t>Diferentes fragmentos</a:t>
            </a:r>
            <a:r>
              <a:rPr lang="es"/>
              <a:t> BD SwissProt</a:t>
            </a:r>
            <a:endParaRPr/>
          </a:p>
          <a:p>
            <a:pPr indent="0" lvl="0" marL="0" rtl="0">
              <a:spcBef>
                <a:spcPts val="0"/>
              </a:spcBef>
              <a:spcAft>
                <a:spcPts val="0"/>
              </a:spcAft>
              <a:buNone/>
            </a:pPr>
            <a:r>
              <a:rPr lang="es"/>
              <a:t>(K entre 26 a 50)</a:t>
            </a:r>
            <a:endParaRPr/>
          </a:p>
        </p:txBody>
      </p:sp>
      <p:pic>
        <p:nvPicPr>
          <p:cNvPr id="545" name="Shape 545"/>
          <p:cNvPicPr preferRelativeResize="0"/>
          <p:nvPr/>
        </p:nvPicPr>
        <p:blipFill>
          <a:blip r:embed="rId3">
            <a:alphaModFix/>
          </a:blip>
          <a:stretch>
            <a:fillRect/>
          </a:stretch>
        </p:blipFill>
        <p:spPr>
          <a:xfrm>
            <a:off x="3791625" y="0"/>
            <a:ext cx="4835035" cy="51435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 name="Shape 106"/>
        <p:cNvGrpSpPr/>
        <p:nvPr/>
      </p:nvGrpSpPr>
      <p:grpSpPr>
        <a:xfrm>
          <a:off x="0" y="0"/>
          <a:ext cx="0" cy="0"/>
          <a:chOff x="0" y="0"/>
          <a:chExt cx="0" cy="0"/>
        </a:xfrm>
      </p:grpSpPr>
      <p:sp>
        <p:nvSpPr>
          <p:cNvPr id="107" name="Shape 107"/>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s"/>
              <a:t>Formato FASTA</a:t>
            </a:r>
            <a:endParaRPr/>
          </a:p>
          <a:p>
            <a:pPr indent="0" lvl="0" marL="0">
              <a:spcBef>
                <a:spcPts val="0"/>
              </a:spcBef>
              <a:spcAft>
                <a:spcPts val="0"/>
              </a:spcAft>
              <a:buNone/>
            </a:pPr>
            <a:r>
              <a:t/>
            </a:r>
            <a:endParaRPr/>
          </a:p>
        </p:txBody>
      </p:sp>
      <p:sp>
        <p:nvSpPr>
          <p:cNvPr id="108" name="Shape 108"/>
          <p:cNvSpPr txBox="1"/>
          <p:nvPr>
            <p:ph idx="1" type="body"/>
          </p:nvPr>
        </p:nvSpPr>
        <p:spPr>
          <a:xfrm>
            <a:off x="311700" y="1505700"/>
            <a:ext cx="8520600" cy="30762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b="1" lang="es" sz="1500">
                <a:solidFill>
                  <a:schemeClr val="dk1"/>
                </a:solidFill>
                <a:latin typeface="Nunito"/>
                <a:ea typeface="Nunito"/>
                <a:cs typeface="Nunito"/>
                <a:sym typeface="Nunito"/>
              </a:rPr>
              <a:t>Texto utilizado para representar secuencias de </a:t>
            </a:r>
            <a:r>
              <a:rPr b="1" lang="es" sz="1500">
                <a:solidFill>
                  <a:schemeClr val="dk1"/>
                </a:solidFill>
                <a:latin typeface="Nunito"/>
                <a:ea typeface="Nunito"/>
                <a:cs typeface="Nunito"/>
                <a:sym typeface="Nunito"/>
                <a:hlinkClick r:id="rId3"/>
              </a:rPr>
              <a:t>péptido</a:t>
            </a:r>
            <a:r>
              <a:rPr b="1" lang="es" sz="1500">
                <a:solidFill>
                  <a:schemeClr val="dk1"/>
                </a:solidFill>
                <a:latin typeface="Nunito"/>
                <a:ea typeface="Nunito"/>
                <a:cs typeface="Nunito"/>
                <a:sym typeface="Nunito"/>
              </a:rPr>
              <a:t>s, y en el que los</a:t>
            </a:r>
            <a:r>
              <a:rPr b="1" lang="es" sz="1500">
                <a:solidFill>
                  <a:schemeClr val="dk1"/>
                </a:solidFill>
                <a:latin typeface="Nunito"/>
                <a:ea typeface="Nunito"/>
                <a:cs typeface="Nunito"/>
                <a:sym typeface="Nunito"/>
                <a:hlinkClick r:id="rId4"/>
              </a:rPr>
              <a:t> aminoácidos</a:t>
            </a:r>
            <a:r>
              <a:rPr b="1" lang="es" sz="1500">
                <a:solidFill>
                  <a:schemeClr val="dk1"/>
                </a:solidFill>
                <a:latin typeface="Nunito"/>
                <a:ea typeface="Nunito"/>
                <a:cs typeface="Nunito"/>
                <a:sym typeface="Nunito"/>
              </a:rPr>
              <a:t> se representan usando códigos de una única letra</a:t>
            </a:r>
            <a:endParaRPr b="1" sz="1500">
              <a:solidFill>
                <a:schemeClr val="dk1"/>
              </a:solidFill>
              <a:latin typeface="Nunito"/>
              <a:ea typeface="Nunito"/>
              <a:cs typeface="Nunito"/>
              <a:sym typeface="Nunito"/>
            </a:endParaRPr>
          </a:p>
          <a:p>
            <a:pPr indent="0" lvl="0" marL="0">
              <a:spcBef>
                <a:spcPts val="1600"/>
              </a:spcBef>
              <a:spcAft>
                <a:spcPts val="1600"/>
              </a:spcAft>
              <a:buNone/>
            </a:pPr>
            <a:r>
              <a:t/>
            </a:r>
            <a:endParaRPr/>
          </a:p>
        </p:txBody>
      </p:sp>
      <p:pic>
        <p:nvPicPr>
          <p:cNvPr id="109" name="Shape 109"/>
          <p:cNvPicPr preferRelativeResize="0"/>
          <p:nvPr/>
        </p:nvPicPr>
        <p:blipFill>
          <a:blip r:embed="rId5">
            <a:alphaModFix/>
          </a:blip>
          <a:stretch>
            <a:fillRect/>
          </a:stretch>
        </p:blipFill>
        <p:spPr>
          <a:xfrm>
            <a:off x="194182" y="2882607"/>
            <a:ext cx="8755700" cy="841600"/>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9" name="Shape 549"/>
        <p:cNvGrpSpPr/>
        <p:nvPr/>
      </p:nvGrpSpPr>
      <p:grpSpPr>
        <a:xfrm>
          <a:off x="0" y="0"/>
          <a:ext cx="0" cy="0"/>
          <a:chOff x="0" y="0"/>
          <a:chExt cx="0" cy="0"/>
        </a:xfrm>
      </p:grpSpPr>
      <p:sp>
        <p:nvSpPr>
          <p:cNvPr id="550" name="Shape 550"/>
          <p:cNvSpPr txBox="1"/>
          <p:nvPr>
            <p:ph idx="4294967295" type="title"/>
          </p:nvPr>
        </p:nvSpPr>
        <p:spPr>
          <a:xfrm>
            <a:off x="262775" y="1546950"/>
            <a:ext cx="3158100" cy="20496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s"/>
              <a:t>Diferentes fragmentos</a:t>
            </a:r>
            <a:r>
              <a:rPr lang="es"/>
              <a:t> BD TrEMBL</a:t>
            </a:r>
            <a:endParaRPr/>
          </a:p>
          <a:p>
            <a:pPr indent="0" lvl="0" marL="0" rtl="0">
              <a:spcBef>
                <a:spcPts val="0"/>
              </a:spcBef>
              <a:spcAft>
                <a:spcPts val="0"/>
              </a:spcAft>
              <a:buNone/>
            </a:pPr>
            <a:r>
              <a:rPr lang="es"/>
              <a:t>(K entre 1 a 25)</a:t>
            </a:r>
            <a:endParaRPr/>
          </a:p>
        </p:txBody>
      </p:sp>
      <p:pic>
        <p:nvPicPr>
          <p:cNvPr id="551" name="Shape 551"/>
          <p:cNvPicPr preferRelativeResize="0"/>
          <p:nvPr/>
        </p:nvPicPr>
        <p:blipFill>
          <a:blip r:embed="rId3">
            <a:alphaModFix/>
          </a:blip>
          <a:stretch>
            <a:fillRect/>
          </a:stretch>
        </p:blipFill>
        <p:spPr>
          <a:xfrm>
            <a:off x="4604400" y="0"/>
            <a:ext cx="3409549" cy="5143500"/>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5" name="Shape 555"/>
        <p:cNvGrpSpPr/>
        <p:nvPr/>
      </p:nvGrpSpPr>
      <p:grpSpPr>
        <a:xfrm>
          <a:off x="0" y="0"/>
          <a:ext cx="0" cy="0"/>
          <a:chOff x="0" y="0"/>
          <a:chExt cx="0" cy="0"/>
        </a:xfrm>
      </p:grpSpPr>
      <p:sp>
        <p:nvSpPr>
          <p:cNvPr id="556" name="Shape 556"/>
          <p:cNvSpPr txBox="1"/>
          <p:nvPr>
            <p:ph idx="4294967295" type="title"/>
          </p:nvPr>
        </p:nvSpPr>
        <p:spPr>
          <a:xfrm>
            <a:off x="262775" y="1546950"/>
            <a:ext cx="3158100" cy="20496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s"/>
              <a:t>Diferentes fragmentos</a:t>
            </a:r>
            <a:r>
              <a:rPr lang="es"/>
              <a:t> BD TrEMBL</a:t>
            </a:r>
            <a:endParaRPr/>
          </a:p>
          <a:p>
            <a:pPr indent="0" lvl="0" marL="0" rtl="0">
              <a:spcBef>
                <a:spcPts val="0"/>
              </a:spcBef>
              <a:spcAft>
                <a:spcPts val="0"/>
              </a:spcAft>
              <a:buNone/>
            </a:pPr>
            <a:r>
              <a:rPr lang="es"/>
              <a:t>(K entre 26 a 50)</a:t>
            </a:r>
            <a:endParaRPr/>
          </a:p>
        </p:txBody>
      </p:sp>
      <p:pic>
        <p:nvPicPr>
          <p:cNvPr id="557" name="Shape 557"/>
          <p:cNvPicPr preferRelativeResize="0"/>
          <p:nvPr/>
        </p:nvPicPr>
        <p:blipFill>
          <a:blip r:embed="rId3">
            <a:alphaModFix/>
          </a:blip>
          <a:stretch>
            <a:fillRect/>
          </a:stretch>
        </p:blipFill>
        <p:spPr>
          <a:xfrm>
            <a:off x="4580150" y="0"/>
            <a:ext cx="3298174" cy="5143500"/>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1" name="Shape 561"/>
        <p:cNvGrpSpPr/>
        <p:nvPr/>
      </p:nvGrpSpPr>
      <p:grpSpPr>
        <a:xfrm>
          <a:off x="0" y="0"/>
          <a:ext cx="0" cy="0"/>
          <a:chOff x="0" y="0"/>
          <a:chExt cx="0" cy="0"/>
        </a:xfrm>
      </p:grpSpPr>
      <p:sp>
        <p:nvSpPr>
          <p:cNvPr id="562" name="Shape 562"/>
          <p:cNvSpPr txBox="1"/>
          <p:nvPr>
            <p:ph idx="4294967295" type="title"/>
          </p:nvPr>
        </p:nvSpPr>
        <p:spPr>
          <a:xfrm>
            <a:off x="262775" y="1546950"/>
            <a:ext cx="3158100" cy="20496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s"/>
              <a:t>Diferentes fragmentos</a:t>
            </a:r>
            <a:r>
              <a:rPr lang="es"/>
              <a:t> BD EROP-Moscow</a:t>
            </a:r>
            <a:endParaRPr/>
          </a:p>
          <a:p>
            <a:pPr indent="0" lvl="0" marL="0" rtl="0">
              <a:spcBef>
                <a:spcPts val="0"/>
              </a:spcBef>
              <a:spcAft>
                <a:spcPts val="0"/>
              </a:spcAft>
              <a:buNone/>
            </a:pPr>
            <a:r>
              <a:rPr lang="es"/>
              <a:t>(K entre 1 a 25)</a:t>
            </a:r>
            <a:endParaRPr/>
          </a:p>
        </p:txBody>
      </p:sp>
      <p:pic>
        <p:nvPicPr>
          <p:cNvPr id="563" name="Shape 563"/>
          <p:cNvPicPr preferRelativeResize="0"/>
          <p:nvPr/>
        </p:nvPicPr>
        <p:blipFill>
          <a:blip r:embed="rId3">
            <a:alphaModFix/>
          </a:blip>
          <a:stretch>
            <a:fillRect/>
          </a:stretch>
        </p:blipFill>
        <p:spPr>
          <a:xfrm>
            <a:off x="3573275" y="0"/>
            <a:ext cx="4942778" cy="5143500"/>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7" name="Shape 567"/>
        <p:cNvGrpSpPr/>
        <p:nvPr/>
      </p:nvGrpSpPr>
      <p:grpSpPr>
        <a:xfrm>
          <a:off x="0" y="0"/>
          <a:ext cx="0" cy="0"/>
          <a:chOff x="0" y="0"/>
          <a:chExt cx="0" cy="0"/>
        </a:xfrm>
      </p:grpSpPr>
      <p:sp>
        <p:nvSpPr>
          <p:cNvPr id="568" name="Shape 568"/>
          <p:cNvSpPr txBox="1"/>
          <p:nvPr>
            <p:ph idx="4294967295" type="title"/>
          </p:nvPr>
        </p:nvSpPr>
        <p:spPr>
          <a:xfrm>
            <a:off x="262775" y="1546950"/>
            <a:ext cx="3158100" cy="20496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s"/>
              <a:t>Diferentes fragmentos</a:t>
            </a:r>
            <a:r>
              <a:rPr lang="es"/>
              <a:t> BD EROP-Moscow</a:t>
            </a:r>
            <a:endParaRPr/>
          </a:p>
          <a:p>
            <a:pPr indent="0" lvl="0" marL="0" rtl="0">
              <a:spcBef>
                <a:spcPts val="0"/>
              </a:spcBef>
              <a:spcAft>
                <a:spcPts val="0"/>
              </a:spcAft>
              <a:buNone/>
            </a:pPr>
            <a:r>
              <a:rPr lang="es"/>
              <a:t>(K entre 26 a 50)</a:t>
            </a:r>
            <a:endParaRPr/>
          </a:p>
        </p:txBody>
      </p:sp>
      <p:pic>
        <p:nvPicPr>
          <p:cNvPr id="569" name="Shape 569"/>
          <p:cNvPicPr preferRelativeResize="0"/>
          <p:nvPr/>
        </p:nvPicPr>
        <p:blipFill>
          <a:blip r:embed="rId3">
            <a:alphaModFix/>
          </a:blip>
          <a:stretch>
            <a:fillRect/>
          </a:stretch>
        </p:blipFill>
        <p:spPr>
          <a:xfrm>
            <a:off x="3573275" y="0"/>
            <a:ext cx="4874994" cy="5143501"/>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3" name="Shape 573"/>
        <p:cNvGrpSpPr/>
        <p:nvPr/>
      </p:nvGrpSpPr>
      <p:grpSpPr>
        <a:xfrm>
          <a:off x="0" y="0"/>
          <a:ext cx="0" cy="0"/>
          <a:chOff x="0" y="0"/>
          <a:chExt cx="0" cy="0"/>
        </a:xfrm>
      </p:grpSpPr>
      <p:sp>
        <p:nvSpPr>
          <p:cNvPr id="574" name="Shape 574"/>
          <p:cNvSpPr txBox="1"/>
          <p:nvPr>
            <p:ph idx="4294967295" type="title"/>
          </p:nvPr>
        </p:nvSpPr>
        <p:spPr>
          <a:xfrm>
            <a:off x="262775" y="1546950"/>
            <a:ext cx="3158100" cy="20496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s"/>
              <a:t>Diferentes fragmentos</a:t>
            </a:r>
            <a:r>
              <a:rPr lang="es"/>
              <a:t> BD Homosapiens</a:t>
            </a:r>
            <a:endParaRPr/>
          </a:p>
          <a:p>
            <a:pPr indent="0" lvl="0" marL="0" rtl="0">
              <a:spcBef>
                <a:spcPts val="0"/>
              </a:spcBef>
              <a:spcAft>
                <a:spcPts val="0"/>
              </a:spcAft>
              <a:buNone/>
            </a:pPr>
            <a:r>
              <a:rPr lang="es"/>
              <a:t>(K entre 1 a 25)</a:t>
            </a:r>
            <a:endParaRPr/>
          </a:p>
        </p:txBody>
      </p:sp>
      <p:pic>
        <p:nvPicPr>
          <p:cNvPr id="575" name="Shape 575"/>
          <p:cNvPicPr preferRelativeResize="0"/>
          <p:nvPr/>
        </p:nvPicPr>
        <p:blipFill>
          <a:blip r:embed="rId3">
            <a:alphaModFix/>
          </a:blip>
          <a:stretch>
            <a:fillRect/>
          </a:stretch>
        </p:blipFill>
        <p:spPr>
          <a:xfrm>
            <a:off x="3573275" y="0"/>
            <a:ext cx="4934405" cy="5143500"/>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9" name="Shape 579"/>
        <p:cNvGrpSpPr/>
        <p:nvPr/>
      </p:nvGrpSpPr>
      <p:grpSpPr>
        <a:xfrm>
          <a:off x="0" y="0"/>
          <a:ext cx="0" cy="0"/>
          <a:chOff x="0" y="0"/>
          <a:chExt cx="0" cy="0"/>
        </a:xfrm>
      </p:grpSpPr>
      <p:sp>
        <p:nvSpPr>
          <p:cNvPr id="580" name="Shape 580"/>
          <p:cNvSpPr txBox="1"/>
          <p:nvPr>
            <p:ph idx="4294967295" type="title"/>
          </p:nvPr>
        </p:nvSpPr>
        <p:spPr>
          <a:xfrm>
            <a:off x="262775" y="1546950"/>
            <a:ext cx="3158100" cy="20496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s"/>
              <a:t>Diferentes fragmentos</a:t>
            </a:r>
            <a:r>
              <a:rPr lang="es"/>
              <a:t> BD Homosapiens</a:t>
            </a:r>
            <a:endParaRPr/>
          </a:p>
          <a:p>
            <a:pPr indent="0" lvl="0" marL="0" rtl="0">
              <a:spcBef>
                <a:spcPts val="0"/>
              </a:spcBef>
              <a:spcAft>
                <a:spcPts val="0"/>
              </a:spcAft>
              <a:buNone/>
            </a:pPr>
            <a:r>
              <a:rPr lang="es"/>
              <a:t>(K entre 26 a 50)</a:t>
            </a:r>
            <a:endParaRPr/>
          </a:p>
        </p:txBody>
      </p:sp>
      <p:pic>
        <p:nvPicPr>
          <p:cNvPr id="581" name="Shape 581"/>
          <p:cNvPicPr preferRelativeResize="0"/>
          <p:nvPr/>
        </p:nvPicPr>
        <p:blipFill>
          <a:blip r:embed="rId3">
            <a:alphaModFix/>
          </a:blip>
          <a:stretch>
            <a:fillRect/>
          </a:stretch>
        </p:blipFill>
        <p:spPr>
          <a:xfrm>
            <a:off x="3573275" y="0"/>
            <a:ext cx="4851730" cy="5143500"/>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5" name="Shape 585"/>
        <p:cNvGrpSpPr/>
        <p:nvPr/>
      </p:nvGrpSpPr>
      <p:grpSpPr>
        <a:xfrm>
          <a:off x="0" y="0"/>
          <a:ext cx="0" cy="0"/>
          <a:chOff x="0" y="0"/>
          <a:chExt cx="0" cy="0"/>
        </a:xfrm>
      </p:grpSpPr>
      <p:pic>
        <p:nvPicPr>
          <p:cNvPr id="586" name="Shape 586"/>
          <p:cNvPicPr preferRelativeResize="0"/>
          <p:nvPr/>
        </p:nvPicPr>
        <p:blipFill>
          <a:blip r:embed="rId3">
            <a:alphaModFix/>
          </a:blip>
          <a:stretch>
            <a:fillRect/>
          </a:stretch>
        </p:blipFill>
        <p:spPr>
          <a:xfrm>
            <a:off x="4570110" y="48525"/>
            <a:ext cx="4045440" cy="5143500"/>
          </a:xfrm>
          <a:prstGeom prst="rect">
            <a:avLst/>
          </a:prstGeom>
          <a:noFill/>
          <a:ln>
            <a:noFill/>
          </a:ln>
        </p:spPr>
      </p:pic>
      <p:sp>
        <p:nvSpPr>
          <p:cNvPr id="587" name="Shape 587"/>
          <p:cNvSpPr txBox="1"/>
          <p:nvPr/>
        </p:nvSpPr>
        <p:spPr>
          <a:xfrm>
            <a:off x="436700" y="1200975"/>
            <a:ext cx="2778000" cy="2838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s" sz="2800">
                <a:solidFill>
                  <a:schemeClr val="accent1"/>
                </a:solidFill>
                <a:latin typeface="Merriweather"/>
                <a:ea typeface="Merriweather"/>
                <a:cs typeface="Merriweather"/>
                <a:sym typeface="Merriweather"/>
              </a:rPr>
              <a:t>Fragmentos más repetidos BD SwissProt</a:t>
            </a:r>
            <a:endParaRPr sz="2800">
              <a:solidFill>
                <a:schemeClr val="accent1"/>
              </a:solidFill>
              <a:latin typeface="Merriweather"/>
              <a:ea typeface="Merriweather"/>
              <a:cs typeface="Merriweather"/>
              <a:sym typeface="Merriweather"/>
            </a:endParaRPr>
          </a:p>
          <a:p>
            <a:pPr indent="0" lvl="0" marL="0" rtl="0">
              <a:spcBef>
                <a:spcPts val="0"/>
              </a:spcBef>
              <a:spcAft>
                <a:spcPts val="0"/>
              </a:spcAft>
              <a:buNone/>
            </a:pPr>
            <a:r>
              <a:rPr lang="es" sz="2800">
                <a:solidFill>
                  <a:schemeClr val="accent1"/>
                </a:solidFill>
                <a:latin typeface="Merriweather"/>
                <a:ea typeface="Merriweather"/>
                <a:cs typeface="Merriweather"/>
                <a:sym typeface="Merriweather"/>
              </a:rPr>
              <a:t>(K entre 11 a 20)</a:t>
            </a:r>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1" name="Shape 591"/>
        <p:cNvGrpSpPr/>
        <p:nvPr/>
      </p:nvGrpSpPr>
      <p:grpSpPr>
        <a:xfrm>
          <a:off x="0" y="0"/>
          <a:ext cx="0" cy="0"/>
          <a:chOff x="0" y="0"/>
          <a:chExt cx="0" cy="0"/>
        </a:xfrm>
      </p:grpSpPr>
      <p:sp>
        <p:nvSpPr>
          <p:cNvPr id="592" name="Shape 592"/>
          <p:cNvSpPr txBox="1"/>
          <p:nvPr/>
        </p:nvSpPr>
        <p:spPr>
          <a:xfrm>
            <a:off x="363925" y="1152450"/>
            <a:ext cx="2778000" cy="2838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s" sz="2800">
                <a:solidFill>
                  <a:schemeClr val="accent1"/>
                </a:solidFill>
                <a:latin typeface="Merriweather"/>
                <a:ea typeface="Merriweather"/>
                <a:cs typeface="Merriweather"/>
                <a:sym typeface="Merriweather"/>
              </a:rPr>
              <a:t>Fragmentos más repetidos BD SwissProt</a:t>
            </a:r>
            <a:endParaRPr sz="2800">
              <a:solidFill>
                <a:schemeClr val="accent1"/>
              </a:solidFill>
              <a:latin typeface="Merriweather"/>
              <a:ea typeface="Merriweather"/>
              <a:cs typeface="Merriweather"/>
              <a:sym typeface="Merriweather"/>
            </a:endParaRPr>
          </a:p>
          <a:p>
            <a:pPr indent="0" lvl="0" marL="0" rtl="0">
              <a:spcBef>
                <a:spcPts val="0"/>
              </a:spcBef>
              <a:spcAft>
                <a:spcPts val="0"/>
              </a:spcAft>
              <a:buNone/>
            </a:pPr>
            <a:r>
              <a:rPr lang="es" sz="2800">
                <a:solidFill>
                  <a:schemeClr val="accent1"/>
                </a:solidFill>
                <a:latin typeface="Merriweather"/>
                <a:ea typeface="Merriweather"/>
                <a:cs typeface="Merriweather"/>
                <a:sym typeface="Merriweather"/>
              </a:rPr>
              <a:t>(K entre 21 a 30)</a:t>
            </a:r>
            <a:endParaRPr/>
          </a:p>
        </p:txBody>
      </p:sp>
      <p:pic>
        <p:nvPicPr>
          <p:cNvPr id="593" name="Shape 593"/>
          <p:cNvPicPr preferRelativeResize="0"/>
          <p:nvPr/>
        </p:nvPicPr>
        <p:blipFill>
          <a:blip r:embed="rId3">
            <a:alphaModFix/>
          </a:blip>
          <a:stretch>
            <a:fillRect/>
          </a:stretch>
        </p:blipFill>
        <p:spPr>
          <a:xfrm>
            <a:off x="3342875" y="152400"/>
            <a:ext cx="2778000" cy="4924633"/>
          </a:xfrm>
          <a:prstGeom prst="rect">
            <a:avLst/>
          </a:prstGeom>
          <a:noFill/>
          <a:ln>
            <a:noFill/>
          </a:ln>
        </p:spPr>
      </p:pic>
      <p:pic>
        <p:nvPicPr>
          <p:cNvPr id="594" name="Shape 594"/>
          <p:cNvPicPr preferRelativeResize="0"/>
          <p:nvPr/>
        </p:nvPicPr>
        <p:blipFill>
          <a:blip r:embed="rId4">
            <a:alphaModFix/>
          </a:blip>
          <a:stretch>
            <a:fillRect/>
          </a:stretch>
        </p:blipFill>
        <p:spPr>
          <a:xfrm>
            <a:off x="6262075" y="152400"/>
            <a:ext cx="2729525" cy="4895954"/>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8" name="Shape 598"/>
        <p:cNvGrpSpPr/>
        <p:nvPr/>
      </p:nvGrpSpPr>
      <p:grpSpPr>
        <a:xfrm>
          <a:off x="0" y="0"/>
          <a:ext cx="0" cy="0"/>
          <a:chOff x="0" y="0"/>
          <a:chExt cx="0" cy="0"/>
        </a:xfrm>
      </p:grpSpPr>
      <p:sp>
        <p:nvSpPr>
          <p:cNvPr id="599" name="Shape 599"/>
          <p:cNvSpPr txBox="1"/>
          <p:nvPr/>
        </p:nvSpPr>
        <p:spPr>
          <a:xfrm>
            <a:off x="109175" y="1152450"/>
            <a:ext cx="2499000" cy="2838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t/>
            </a:r>
            <a:endParaRPr sz="2800">
              <a:solidFill>
                <a:schemeClr val="accent1"/>
              </a:solidFill>
              <a:latin typeface="Merriweather"/>
              <a:ea typeface="Merriweather"/>
              <a:cs typeface="Merriweather"/>
              <a:sym typeface="Merriweather"/>
            </a:endParaRPr>
          </a:p>
          <a:p>
            <a:pPr indent="0" lvl="0" marL="0" rtl="0">
              <a:spcBef>
                <a:spcPts val="0"/>
              </a:spcBef>
              <a:spcAft>
                <a:spcPts val="0"/>
              </a:spcAft>
              <a:buNone/>
            </a:pPr>
            <a:r>
              <a:rPr lang="es" sz="2800">
                <a:solidFill>
                  <a:schemeClr val="accent1"/>
                </a:solidFill>
                <a:latin typeface="Merriweather"/>
                <a:ea typeface="Merriweather"/>
                <a:cs typeface="Merriweather"/>
                <a:sym typeface="Merriweather"/>
              </a:rPr>
              <a:t>K entre 31 a 40</a:t>
            </a:r>
            <a:endParaRPr/>
          </a:p>
        </p:txBody>
      </p:sp>
      <p:pic>
        <p:nvPicPr>
          <p:cNvPr id="600" name="Shape 600"/>
          <p:cNvPicPr preferRelativeResize="0"/>
          <p:nvPr/>
        </p:nvPicPr>
        <p:blipFill>
          <a:blip r:embed="rId3">
            <a:alphaModFix/>
          </a:blip>
          <a:stretch>
            <a:fillRect/>
          </a:stretch>
        </p:blipFill>
        <p:spPr>
          <a:xfrm>
            <a:off x="2323875" y="152400"/>
            <a:ext cx="3310690" cy="4838700"/>
          </a:xfrm>
          <a:prstGeom prst="rect">
            <a:avLst/>
          </a:prstGeom>
          <a:noFill/>
          <a:ln>
            <a:noFill/>
          </a:ln>
        </p:spPr>
      </p:pic>
      <p:pic>
        <p:nvPicPr>
          <p:cNvPr id="601" name="Shape 601"/>
          <p:cNvPicPr preferRelativeResize="0"/>
          <p:nvPr/>
        </p:nvPicPr>
        <p:blipFill>
          <a:blip r:embed="rId4">
            <a:alphaModFix/>
          </a:blip>
          <a:stretch>
            <a:fillRect/>
          </a:stretch>
        </p:blipFill>
        <p:spPr>
          <a:xfrm>
            <a:off x="5749175" y="152400"/>
            <a:ext cx="3242425" cy="4760625"/>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5" name="Shape 605"/>
        <p:cNvGrpSpPr/>
        <p:nvPr/>
      </p:nvGrpSpPr>
      <p:grpSpPr>
        <a:xfrm>
          <a:off x="0" y="0"/>
          <a:ext cx="0" cy="0"/>
          <a:chOff x="0" y="0"/>
          <a:chExt cx="0" cy="0"/>
        </a:xfrm>
      </p:grpSpPr>
      <p:sp>
        <p:nvSpPr>
          <p:cNvPr id="606" name="Shape 606"/>
          <p:cNvSpPr txBox="1"/>
          <p:nvPr/>
        </p:nvSpPr>
        <p:spPr>
          <a:xfrm>
            <a:off x="109175" y="1152450"/>
            <a:ext cx="1953000" cy="2838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t/>
            </a:r>
            <a:endParaRPr sz="2800">
              <a:solidFill>
                <a:schemeClr val="accent1"/>
              </a:solidFill>
              <a:latin typeface="Merriweather"/>
              <a:ea typeface="Merriweather"/>
              <a:cs typeface="Merriweather"/>
              <a:sym typeface="Merriweather"/>
            </a:endParaRPr>
          </a:p>
          <a:p>
            <a:pPr indent="0" lvl="0" marL="0" rtl="0">
              <a:spcBef>
                <a:spcPts val="0"/>
              </a:spcBef>
              <a:spcAft>
                <a:spcPts val="0"/>
              </a:spcAft>
              <a:buNone/>
            </a:pPr>
            <a:r>
              <a:t/>
            </a:r>
            <a:endParaRPr/>
          </a:p>
        </p:txBody>
      </p:sp>
      <p:pic>
        <p:nvPicPr>
          <p:cNvPr id="607" name="Shape 607"/>
          <p:cNvPicPr preferRelativeResize="0"/>
          <p:nvPr/>
        </p:nvPicPr>
        <p:blipFill>
          <a:blip r:embed="rId3">
            <a:alphaModFix/>
          </a:blip>
          <a:stretch>
            <a:fillRect/>
          </a:stretch>
        </p:blipFill>
        <p:spPr>
          <a:xfrm>
            <a:off x="616572" y="0"/>
            <a:ext cx="3923554" cy="5143499"/>
          </a:xfrm>
          <a:prstGeom prst="rect">
            <a:avLst/>
          </a:prstGeom>
          <a:noFill/>
          <a:ln>
            <a:noFill/>
          </a:ln>
        </p:spPr>
      </p:pic>
      <p:pic>
        <p:nvPicPr>
          <p:cNvPr id="608" name="Shape 608"/>
          <p:cNvPicPr preferRelativeResize="0"/>
          <p:nvPr/>
        </p:nvPicPr>
        <p:blipFill>
          <a:blip r:embed="rId4">
            <a:alphaModFix/>
          </a:blip>
          <a:stretch>
            <a:fillRect/>
          </a:stretch>
        </p:blipFill>
        <p:spPr>
          <a:xfrm>
            <a:off x="5012964" y="0"/>
            <a:ext cx="3978636" cy="51435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3" name="Shape 113"/>
        <p:cNvGrpSpPr/>
        <p:nvPr/>
      </p:nvGrpSpPr>
      <p:grpSpPr>
        <a:xfrm>
          <a:off x="0" y="0"/>
          <a:ext cx="0" cy="0"/>
          <a:chOff x="0" y="0"/>
          <a:chExt cx="0" cy="0"/>
        </a:xfrm>
      </p:grpSpPr>
      <p:sp>
        <p:nvSpPr>
          <p:cNvPr id="114" name="Shape 114"/>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s"/>
              <a:t>Formato FASTA - múltiples péptidos</a:t>
            </a:r>
            <a:endParaRPr/>
          </a:p>
          <a:p>
            <a:pPr indent="0" lvl="0" marL="0">
              <a:spcBef>
                <a:spcPts val="0"/>
              </a:spcBef>
              <a:spcAft>
                <a:spcPts val="0"/>
              </a:spcAft>
              <a:buNone/>
            </a:pPr>
            <a:r>
              <a:t/>
            </a:r>
            <a:endParaRPr/>
          </a:p>
        </p:txBody>
      </p:sp>
      <p:sp>
        <p:nvSpPr>
          <p:cNvPr id="115" name="Shape 115"/>
          <p:cNvSpPr txBox="1"/>
          <p:nvPr>
            <p:ph idx="1" type="body"/>
          </p:nvPr>
        </p:nvSpPr>
        <p:spPr>
          <a:xfrm>
            <a:off x="311700" y="1505700"/>
            <a:ext cx="3999900" cy="30762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t/>
            </a:r>
            <a:endParaRPr/>
          </a:p>
        </p:txBody>
      </p:sp>
      <p:pic>
        <p:nvPicPr>
          <p:cNvPr id="116" name="Shape 116"/>
          <p:cNvPicPr preferRelativeResize="0"/>
          <p:nvPr/>
        </p:nvPicPr>
        <p:blipFill>
          <a:blip r:embed="rId3">
            <a:alphaModFix/>
          </a:blip>
          <a:stretch>
            <a:fillRect/>
          </a:stretch>
        </p:blipFill>
        <p:spPr>
          <a:xfrm>
            <a:off x="200900" y="1728075"/>
            <a:ext cx="8742201" cy="2531821"/>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2" name="Shape 612"/>
        <p:cNvGrpSpPr/>
        <p:nvPr/>
      </p:nvGrpSpPr>
      <p:grpSpPr>
        <a:xfrm>
          <a:off x="0" y="0"/>
          <a:ext cx="0" cy="0"/>
          <a:chOff x="0" y="0"/>
          <a:chExt cx="0" cy="0"/>
        </a:xfrm>
      </p:grpSpPr>
      <p:sp>
        <p:nvSpPr>
          <p:cNvPr id="613" name="Shape 613"/>
          <p:cNvSpPr txBox="1"/>
          <p:nvPr/>
        </p:nvSpPr>
        <p:spPr>
          <a:xfrm>
            <a:off x="436700" y="1200975"/>
            <a:ext cx="2778000" cy="2838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s" sz="2800">
                <a:solidFill>
                  <a:schemeClr val="accent1"/>
                </a:solidFill>
                <a:latin typeface="Merriweather"/>
                <a:ea typeface="Merriweather"/>
                <a:cs typeface="Merriweather"/>
                <a:sym typeface="Merriweather"/>
              </a:rPr>
              <a:t>Fragmentos más repetidos BD TrEMBL</a:t>
            </a:r>
            <a:endParaRPr sz="2800">
              <a:solidFill>
                <a:schemeClr val="accent1"/>
              </a:solidFill>
              <a:latin typeface="Merriweather"/>
              <a:ea typeface="Merriweather"/>
              <a:cs typeface="Merriweather"/>
              <a:sym typeface="Merriweather"/>
            </a:endParaRPr>
          </a:p>
          <a:p>
            <a:pPr indent="0" lvl="0" marL="0" rtl="0">
              <a:spcBef>
                <a:spcPts val="0"/>
              </a:spcBef>
              <a:spcAft>
                <a:spcPts val="0"/>
              </a:spcAft>
              <a:buNone/>
            </a:pPr>
            <a:r>
              <a:rPr lang="es" sz="2800">
                <a:solidFill>
                  <a:schemeClr val="accent1"/>
                </a:solidFill>
                <a:latin typeface="Merriweather"/>
                <a:ea typeface="Merriweather"/>
                <a:cs typeface="Merriweather"/>
                <a:sym typeface="Merriweather"/>
              </a:rPr>
              <a:t>(K entre 11 a 30)</a:t>
            </a:r>
            <a:endParaRPr/>
          </a:p>
        </p:txBody>
      </p:sp>
      <p:pic>
        <p:nvPicPr>
          <p:cNvPr id="614" name="Shape 614"/>
          <p:cNvPicPr preferRelativeResize="0"/>
          <p:nvPr/>
        </p:nvPicPr>
        <p:blipFill>
          <a:blip r:embed="rId3">
            <a:alphaModFix/>
          </a:blip>
          <a:stretch>
            <a:fillRect/>
          </a:stretch>
        </p:blipFill>
        <p:spPr>
          <a:xfrm>
            <a:off x="3393279" y="0"/>
            <a:ext cx="2225546" cy="5143499"/>
          </a:xfrm>
          <a:prstGeom prst="rect">
            <a:avLst/>
          </a:prstGeom>
          <a:noFill/>
          <a:ln>
            <a:noFill/>
          </a:ln>
        </p:spPr>
      </p:pic>
      <p:pic>
        <p:nvPicPr>
          <p:cNvPr id="615" name="Shape 615"/>
          <p:cNvPicPr preferRelativeResize="0"/>
          <p:nvPr/>
        </p:nvPicPr>
        <p:blipFill>
          <a:blip r:embed="rId4">
            <a:alphaModFix/>
          </a:blip>
          <a:stretch>
            <a:fillRect/>
          </a:stretch>
        </p:blipFill>
        <p:spPr>
          <a:xfrm>
            <a:off x="6050335" y="-7700"/>
            <a:ext cx="2858415" cy="5143501"/>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9" name="Shape 619"/>
        <p:cNvGrpSpPr/>
        <p:nvPr/>
      </p:nvGrpSpPr>
      <p:grpSpPr>
        <a:xfrm>
          <a:off x="0" y="0"/>
          <a:ext cx="0" cy="0"/>
          <a:chOff x="0" y="0"/>
          <a:chExt cx="0" cy="0"/>
        </a:xfrm>
      </p:grpSpPr>
      <p:sp>
        <p:nvSpPr>
          <p:cNvPr id="620" name="Shape 620"/>
          <p:cNvSpPr txBox="1"/>
          <p:nvPr/>
        </p:nvSpPr>
        <p:spPr>
          <a:xfrm>
            <a:off x="436700" y="1200975"/>
            <a:ext cx="2778000" cy="2838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pic>
        <p:nvPicPr>
          <p:cNvPr id="621" name="Shape 621"/>
          <p:cNvPicPr preferRelativeResize="0"/>
          <p:nvPr/>
        </p:nvPicPr>
        <p:blipFill>
          <a:blip r:embed="rId3">
            <a:alphaModFix/>
          </a:blip>
          <a:stretch>
            <a:fillRect/>
          </a:stretch>
        </p:blipFill>
        <p:spPr>
          <a:xfrm>
            <a:off x="561904" y="0"/>
            <a:ext cx="3530021" cy="5143501"/>
          </a:xfrm>
          <a:prstGeom prst="rect">
            <a:avLst/>
          </a:prstGeom>
          <a:noFill/>
          <a:ln>
            <a:noFill/>
          </a:ln>
        </p:spPr>
      </p:pic>
      <p:pic>
        <p:nvPicPr>
          <p:cNvPr id="622" name="Shape 622"/>
          <p:cNvPicPr preferRelativeResize="0"/>
          <p:nvPr/>
        </p:nvPicPr>
        <p:blipFill>
          <a:blip r:embed="rId4">
            <a:alphaModFix/>
          </a:blip>
          <a:stretch>
            <a:fillRect/>
          </a:stretch>
        </p:blipFill>
        <p:spPr>
          <a:xfrm>
            <a:off x="4484078" y="0"/>
            <a:ext cx="4142697" cy="5143500"/>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6" name="Shape 626"/>
        <p:cNvGrpSpPr/>
        <p:nvPr/>
      </p:nvGrpSpPr>
      <p:grpSpPr>
        <a:xfrm>
          <a:off x="0" y="0"/>
          <a:ext cx="0" cy="0"/>
          <a:chOff x="0" y="0"/>
          <a:chExt cx="0" cy="0"/>
        </a:xfrm>
      </p:grpSpPr>
      <p:sp>
        <p:nvSpPr>
          <p:cNvPr id="627" name="Shape 627"/>
          <p:cNvSpPr txBox="1"/>
          <p:nvPr/>
        </p:nvSpPr>
        <p:spPr>
          <a:xfrm>
            <a:off x="436700" y="1200975"/>
            <a:ext cx="3020700" cy="2838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s" sz="2800">
                <a:solidFill>
                  <a:schemeClr val="accent1"/>
                </a:solidFill>
                <a:latin typeface="Merriweather"/>
                <a:ea typeface="Merriweather"/>
                <a:cs typeface="Merriweather"/>
                <a:sym typeface="Merriweather"/>
              </a:rPr>
              <a:t>Fragmentos más repetidos BD EROP-Moscow</a:t>
            </a:r>
            <a:endParaRPr sz="2800">
              <a:solidFill>
                <a:schemeClr val="accent1"/>
              </a:solidFill>
              <a:latin typeface="Merriweather"/>
              <a:ea typeface="Merriweather"/>
              <a:cs typeface="Merriweather"/>
              <a:sym typeface="Merriweather"/>
            </a:endParaRPr>
          </a:p>
          <a:p>
            <a:pPr indent="0" lvl="0" marL="0" rtl="0">
              <a:spcBef>
                <a:spcPts val="0"/>
              </a:spcBef>
              <a:spcAft>
                <a:spcPts val="0"/>
              </a:spcAft>
              <a:buNone/>
            </a:pPr>
            <a:r>
              <a:rPr lang="es" sz="2800">
                <a:solidFill>
                  <a:schemeClr val="accent1"/>
                </a:solidFill>
                <a:latin typeface="Merriweather"/>
                <a:ea typeface="Merriweather"/>
                <a:cs typeface="Merriweather"/>
                <a:sym typeface="Merriweather"/>
              </a:rPr>
              <a:t>(K entre 11 a 20)</a:t>
            </a:r>
            <a:endParaRPr/>
          </a:p>
        </p:txBody>
      </p:sp>
      <p:pic>
        <p:nvPicPr>
          <p:cNvPr id="628" name="Shape 628"/>
          <p:cNvPicPr preferRelativeResize="0"/>
          <p:nvPr/>
        </p:nvPicPr>
        <p:blipFill>
          <a:blip r:embed="rId3">
            <a:alphaModFix/>
          </a:blip>
          <a:stretch>
            <a:fillRect/>
          </a:stretch>
        </p:blipFill>
        <p:spPr>
          <a:xfrm>
            <a:off x="3913100" y="152400"/>
            <a:ext cx="3338853" cy="4838699"/>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2" name="Shape 632"/>
        <p:cNvGrpSpPr/>
        <p:nvPr/>
      </p:nvGrpSpPr>
      <p:grpSpPr>
        <a:xfrm>
          <a:off x="0" y="0"/>
          <a:ext cx="0" cy="0"/>
          <a:chOff x="0" y="0"/>
          <a:chExt cx="0" cy="0"/>
        </a:xfrm>
      </p:grpSpPr>
      <p:sp>
        <p:nvSpPr>
          <p:cNvPr id="633" name="Shape 633"/>
          <p:cNvSpPr txBox="1"/>
          <p:nvPr/>
        </p:nvSpPr>
        <p:spPr>
          <a:xfrm>
            <a:off x="206200" y="1213100"/>
            <a:ext cx="3020700" cy="2838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s" sz="2800">
                <a:solidFill>
                  <a:schemeClr val="accent1"/>
                </a:solidFill>
                <a:latin typeface="Merriweather"/>
                <a:ea typeface="Merriweather"/>
                <a:cs typeface="Merriweather"/>
                <a:sym typeface="Merriweather"/>
              </a:rPr>
              <a:t>Fragmentos más repetidos BD EROP-Moscow</a:t>
            </a:r>
            <a:endParaRPr sz="2800">
              <a:solidFill>
                <a:schemeClr val="accent1"/>
              </a:solidFill>
              <a:latin typeface="Merriweather"/>
              <a:ea typeface="Merriweather"/>
              <a:cs typeface="Merriweather"/>
              <a:sym typeface="Merriweather"/>
            </a:endParaRPr>
          </a:p>
          <a:p>
            <a:pPr indent="0" lvl="0" marL="0" rtl="0">
              <a:spcBef>
                <a:spcPts val="0"/>
              </a:spcBef>
              <a:spcAft>
                <a:spcPts val="0"/>
              </a:spcAft>
              <a:buNone/>
            </a:pPr>
            <a:r>
              <a:rPr lang="es" sz="2800">
                <a:solidFill>
                  <a:schemeClr val="accent1"/>
                </a:solidFill>
                <a:latin typeface="Merriweather"/>
                <a:ea typeface="Merriweather"/>
                <a:cs typeface="Merriweather"/>
                <a:sym typeface="Merriweather"/>
              </a:rPr>
              <a:t>(K entre 21 a 30)</a:t>
            </a:r>
            <a:endParaRPr/>
          </a:p>
        </p:txBody>
      </p:sp>
      <p:pic>
        <p:nvPicPr>
          <p:cNvPr id="634" name="Shape 634"/>
          <p:cNvPicPr preferRelativeResize="0"/>
          <p:nvPr/>
        </p:nvPicPr>
        <p:blipFill>
          <a:blip r:embed="rId3">
            <a:alphaModFix/>
          </a:blip>
          <a:stretch>
            <a:fillRect/>
          </a:stretch>
        </p:blipFill>
        <p:spPr>
          <a:xfrm>
            <a:off x="3379300" y="60650"/>
            <a:ext cx="2592300" cy="5048168"/>
          </a:xfrm>
          <a:prstGeom prst="rect">
            <a:avLst/>
          </a:prstGeom>
          <a:noFill/>
          <a:ln>
            <a:noFill/>
          </a:ln>
        </p:spPr>
      </p:pic>
      <p:pic>
        <p:nvPicPr>
          <p:cNvPr id="635" name="Shape 635"/>
          <p:cNvPicPr preferRelativeResize="0"/>
          <p:nvPr/>
        </p:nvPicPr>
        <p:blipFill>
          <a:blip r:embed="rId4">
            <a:alphaModFix/>
          </a:blip>
          <a:stretch>
            <a:fillRect/>
          </a:stretch>
        </p:blipFill>
        <p:spPr>
          <a:xfrm>
            <a:off x="6283325" y="0"/>
            <a:ext cx="2592309" cy="5143500"/>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9" name="Shape 639"/>
        <p:cNvGrpSpPr/>
        <p:nvPr/>
      </p:nvGrpSpPr>
      <p:grpSpPr>
        <a:xfrm>
          <a:off x="0" y="0"/>
          <a:ext cx="0" cy="0"/>
          <a:chOff x="0" y="0"/>
          <a:chExt cx="0" cy="0"/>
        </a:xfrm>
      </p:grpSpPr>
      <p:sp>
        <p:nvSpPr>
          <p:cNvPr id="640" name="Shape 640"/>
          <p:cNvSpPr txBox="1"/>
          <p:nvPr/>
        </p:nvSpPr>
        <p:spPr>
          <a:xfrm>
            <a:off x="206200" y="1213100"/>
            <a:ext cx="1504200" cy="2838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t/>
            </a:r>
            <a:endParaRPr sz="2800">
              <a:solidFill>
                <a:schemeClr val="accent1"/>
              </a:solidFill>
              <a:latin typeface="Merriweather"/>
              <a:ea typeface="Merriweather"/>
              <a:cs typeface="Merriweather"/>
              <a:sym typeface="Merriweather"/>
            </a:endParaRPr>
          </a:p>
          <a:p>
            <a:pPr indent="0" lvl="0" marL="0" rtl="0">
              <a:spcBef>
                <a:spcPts val="0"/>
              </a:spcBef>
              <a:spcAft>
                <a:spcPts val="0"/>
              </a:spcAft>
              <a:buNone/>
            </a:pPr>
            <a:r>
              <a:rPr lang="es" sz="2800">
                <a:solidFill>
                  <a:schemeClr val="accent1"/>
                </a:solidFill>
                <a:latin typeface="Merriweather"/>
                <a:ea typeface="Merriweather"/>
                <a:cs typeface="Merriweather"/>
                <a:sym typeface="Merriweather"/>
              </a:rPr>
              <a:t>K entre 31 a 40</a:t>
            </a:r>
            <a:endParaRPr/>
          </a:p>
        </p:txBody>
      </p:sp>
      <p:pic>
        <p:nvPicPr>
          <p:cNvPr id="641" name="Shape 641"/>
          <p:cNvPicPr preferRelativeResize="0"/>
          <p:nvPr/>
        </p:nvPicPr>
        <p:blipFill>
          <a:blip r:embed="rId3">
            <a:alphaModFix/>
          </a:blip>
          <a:stretch>
            <a:fillRect/>
          </a:stretch>
        </p:blipFill>
        <p:spPr>
          <a:xfrm>
            <a:off x="2299500" y="152400"/>
            <a:ext cx="3028040" cy="4838701"/>
          </a:xfrm>
          <a:prstGeom prst="rect">
            <a:avLst/>
          </a:prstGeom>
          <a:noFill/>
          <a:ln>
            <a:noFill/>
          </a:ln>
        </p:spPr>
      </p:pic>
      <p:pic>
        <p:nvPicPr>
          <p:cNvPr id="642" name="Shape 642"/>
          <p:cNvPicPr preferRelativeResize="0"/>
          <p:nvPr/>
        </p:nvPicPr>
        <p:blipFill>
          <a:blip r:embed="rId4">
            <a:alphaModFix/>
          </a:blip>
          <a:stretch>
            <a:fillRect/>
          </a:stretch>
        </p:blipFill>
        <p:spPr>
          <a:xfrm>
            <a:off x="5661915" y="152400"/>
            <a:ext cx="3027091" cy="4838700"/>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6" name="Shape 646"/>
        <p:cNvGrpSpPr/>
        <p:nvPr/>
      </p:nvGrpSpPr>
      <p:grpSpPr>
        <a:xfrm>
          <a:off x="0" y="0"/>
          <a:ext cx="0" cy="0"/>
          <a:chOff x="0" y="0"/>
          <a:chExt cx="0" cy="0"/>
        </a:xfrm>
      </p:grpSpPr>
      <p:pic>
        <p:nvPicPr>
          <p:cNvPr id="647" name="Shape 647"/>
          <p:cNvPicPr preferRelativeResize="0"/>
          <p:nvPr/>
        </p:nvPicPr>
        <p:blipFill>
          <a:blip r:embed="rId3">
            <a:alphaModFix/>
          </a:blip>
          <a:stretch>
            <a:fillRect/>
          </a:stretch>
        </p:blipFill>
        <p:spPr>
          <a:xfrm>
            <a:off x="953025" y="152400"/>
            <a:ext cx="3706567" cy="4838699"/>
          </a:xfrm>
          <a:prstGeom prst="rect">
            <a:avLst/>
          </a:prstGeom>
          <a:noFill/>
          <a:ln>
            <a:noFill/>
          </a:ln>
        </p:spPr>
      </p:pic>
      <p:pic>
        <p:nvPicPr>
          <p:cNvPr id="648" name="Shape 648"/>
          <p:cNvPicPr preferRelativeResize="0"/>
          <p:nvPr/>
        </p:nvPicPr>
        <p:blipFill>
          <a:blip r:embed="rId4">
            <a:alphaModFix/>
          </a:blip>
          <a:stretch>
            <a:fillRect/>
          </a:stretch>
        </p:blipFill>
        <p:spPr>
          <a:xfrm>
            <a:off x="5248717" y="152400"/>
            <a:ext cx="3650113" cy="4838700"/>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2" name="Shape 652"/>
        <p:cNvGrpSpPr/>
        <p:nvPr/>
      </p:nvGrpSpPr>
      <p:grpSpPr>
        <a:xfrm>
          <a:off x="0" y="0"/>
          <a:ext cx="0" cy="0"/>
          <a:chOff x="0" y="0"/>
          <a:chExt cx="0" cy="0"/>
        </a:xfrm>
      </p:grpSpPr>
      <p:sp>
        <p:nvSpPr>
          <p:cNvPr id="653" name="Shape 653"/>
          <p:cNvSpPr txBox="1"/>
          <p:nvPr/>
        </p:nvSpPr>
        <p:spPr>
          <a:xfrm>
            <a:off x="436700" y="1200975"/>
            <a:ext cx="3020700" cy="2838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s" sz="2800">
                <a:solidFill>
                  <a:schemeClr val="accent1"/>
                </a:solidFill>
                <a:latin typeface="Merriweather"/>
                <a:ea typeface="Merriweather"/>
                <a:cs typeface="Merriweather"/>
                <a:sym typeface="Merriweather"/>
              </a:rPr>
              <a:t>Fragmentos más repetidos BD Homosapiens</a:t>
            </a:r>
            <a:endParaRPr sz="2800">
              <a:solidFill>
                <a:schemeClr val="accent1"/>
              </a:solidFill>
              <a:latin typeface="Merriweather"/>
              <a:ea typeface="Merriweather"/>
              <a:cs typeface="Merriweather"/>
              <a:sym typeface="Merriweather"/>
            </a:endParaRPr>
          </a:p>
          <a:p>
            <a:pPr indent="0" lvl="0" marL="0" rtl="0">
              <a:spcBef>
                <a:spcPts val="0"/>
              </a:spcBef>
              <a:spcAft>
                <a:spcPts val="0"/>
              </a:spcAft>
              <a:buNone/>
            </a:pPr>
            <a:r>
              <a:rPr lang="es" sz="2800">
                <a:solidFill>
                  <a:schemeClr val="accent1"/>
                </a:solidFill>
                <a:latin typeface="Merriweather"/>
                <a:ea typeface="Merriweather"/>
                <a:cs typeface="Merriweather"/>
                <a:sym typeface="Merriweather"/>
              </a:rPr>
              <a:t>(K entre 11 a 20)</a:t>
            </a:r>
            <a:endParaRPr/>
          </a:p>
        </p:txBody>
      </p:sp>
      <p:pic>
        <p:nvPicPr>
          <p:cNvPr id="654" name="Shape 654"/>
          <p:cNvPicPr preferRelativeResize="0"/>
          <p:nvPr/>
        </p:nvPicPr>
        <p:blipFill>
          <a:blip r:embed="rId3">
            <a:alphaModFix/>
          </a:blip>
          <a:stretch>
            <a:fillRect/>
          </a:stretch>
        </p:blipFill>
        <p:spPr>
          <a:xfrm>
            <a:off x="4665200" y="200925"/>
            <a:ext cx="3368335" cy="4838700"/>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8" name="Shape 658"/>
        <p:cNvGrpSpPr/>
        <p:nvPr/>
      </p:nvGrpSpPr>
      <p:grpSpPr>
        <a:xfrm>
          <a:off x="0" y="0"/>
          <a:ext cx="0" cy="0"/>
          <a:chOff x="0" y="0"/>
          <a:chExt cx="0" cy="0"/>
        </a:xfrm>
      </p:grpSpPr>
      <p:sp>
        <p:nvSpPr>
          <p:cNvPr id="659" name="Shape 659"/>
          <p:cNvSpPr txBox="1"/>
          <p:nvPr/>
        </p:nvSpPr>
        <p:spPr>
          <a:xfrm>
            <a:off x="206200" y="1213100"/>
            <a:ext cx="3020700" cy="2838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s" sz="2800">
                <a:solidFill>
                  <a:schemeClr val="accent1"/>
                </a:solidFill>
                <a:latin typeface="Merriweather"/>
                <a:ea typeface="Merriweather"/>
                <a:cs typeface="Merriweather"/>
                <a:sym typeface="Merriweather"/>
              </a:rPr>
              <a:t>Fragmentos más repetidos B</a:t>
            </a:r>
            <a:r>
              <a:rPr lang="es" sz="2800">
                <a:solidFill>
                  <a:schemeClr val="accent1"/>
                </a:solidFill>
                <a:latin typeface="Merriweather"/>
                <a:ea typeface="Merriweather"/>
                <a:cs typeface="Merriweather"/>
                <a:sym typeface="Merriweather"/>
              </a:rPr>
              <a:t>D Homosapiens</a:t>
            </a:r>
            <a:endParaRPr sz="2800">
              <a:solidFill>
                <a:schemeClr val="accent1"/>
              </a:solidFill>
              <a:latin typeface="Merriweather"/>
              <a:ea typeface="Merriweather"/>
              <a:cs typeface="Merriweather"/>
              <a:sym typeface="Merriweather"/>
            </a:endParaRPr>
          </a:p>
          <a:p>
            <a:pPr indent="0" lvl="0" marL="0" rtl="0">
              <a:spcBef>
                <a:spcPts val="0"/>
              </a:spcBef>
              <a:spcAft>
                <a:spcPts val="0"/>
              </a:spcAft>
              <a:buNone/>
            </a:pPr>
            <a:r>
              <a:rPr lang="es" sz="2800">
                <a:solidFill>
                  <a:schemeClr val="accent1"/>
                </a:solidFill>
                <a:latin typeface="Merriweather"/>
                <a:ea typeface="Merriweather"/>
                <a:cs typeface="Merriweather"/>
                <a:sym typeface="Merriweather"/>
              </a:rPr>
              <a:t>(K entre 21 a 30)</a:t>
            </a:r>
            <a:endParaRPr/>
          </a:p>
        </p:txBody>
      </p:sp>
      <p:pic>
        <p:nvPicPr>
          <p:cNvPr id="660" name="Shape 660"/>
          <p:cNvPicPr preferRelativeResize="0"/>
          <p:nvPr/>
        </p:nvPicPr>
        <p:blipFill>
          <a:blip r:embed="rId3">
            <a:alphaModFix/>
          </a:blip>
          <a:stretch>
            <a:fillRect/>
          </a:stretch>
        </p:blipFill>
        <p:spPr>
          <a:xfrm>
            <a:off x="3301180" y="0"/>
            <a:ext cx="2558720" cy="4991100"/>
          </a:xfrm>
          <a:prstGeom prst="rect">
            <a:avLst/>
          </a:prstGeom>
          <a:noFill/>
          <a:ln>
            <a:noFill/>
          </a:ln>
        </p:spPr>
      </p:pic>
      <p:pic>
        <p:nvPicPr>
          <p:cNvPr id="661" name="Shape 661"/>
          <p:cNvPicPr preferRelativeResize="0"/>
          <p:nvPr/>
        </p:nvPicPr>
        <p:blipFill>
          <a:blip r:embed="rId4">
            <a:alphaModFix/>
          </a:blip>
          <a:stretch>
            <a:fillRect/>
          </a:stretch>
        </p:blipFill>
        <p:spPr>
          <a:xfrm>
            <a:off x="6012300" y="0"/>
            <a:ext cx="2599525" cy="4991100"/>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5" name="Shape 665"/>
        <p:cNvGrpSpPr/>
        <p:nvPr/>
      </p:nvGrpSpPr>
      <p:grpSpPr>
        <a:xfrm>
          <a:off x="0" y="0"/>
          <a:ext cx="0" cy="0"/>
          <a:chOff x="0" y="0"/>
          <a:chExt cx="0" cy="0"/>
        </a:xfrm>
      </p:grpSpPr>
      <p:sp>
        <p:nvSpPr>
          <p:cNvPr id="666" name="Shape 666"/>
          <p:cNvSpPr txBox="1"/>
          <p:nvPr/>
        </p:nvSpPr>
        <p:spPr>
          <a:xfrm>
            <a:off x="206200" y="1213100"/>
            <a:ext cx="1504200" cy="2838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t/>
            </a:r>
            <a:endParaRPr sz="2800">
              <a:solidFill>
                <a:schemeClr val="accent1"/>
              </a:solidFill>
              <a:latin typeface="Merriweather"/>
              <a:ea typeface="Merriweather"/>
              <a:cs typeface="Merriweather"/>
              <a:sym typeface="Merriweather"/>
            </a:endParaRPr>
          </a:p>
          <a:p>
            <a:pPr indent="0" lvl="0" marL="0" rtl="0">
              <a:spcBef>
                <a:spcPts val="0"/>
              </a:spcBef>
              <a:spcAft>
                <a:spcPts val="0"/>
              </a:spcAft>
              <a:buNone/>
            </a:pPr>
            <a:r>
              <a:rPr lang="es" sz="2800">
                <a:solidFill>
                  <a:schemeClr val="accent1"/>
                </a:solidFill>
                <a:latin typeface="Merriweather"/>
                <a:ea typeface="Merriweather"/>
                <a:cs typeface="Merriweather"/>
                <a:sym typeface="Merriweather"/>
              </a:rPr>
              <a:t>K entre 31 a 40</a:t>
            </a:r>
            <a:endParaRPr/>
          </a:p>
        </p:txBody>
      </p:sp>
      <p:pic>
        <p:nvPicPr>
          <p:cNvPr id="667" name="Shape 667"/>
          <p:cNvPicPr preferRelativeResize="0"/>
          <p:nvPr/>
        </p:nvPicPr>
        <p:blipFill>
          <a:blip r:embed="rId3">
            <a:alphaModFix/>
          </a:blip>
          <a:stretch>
            <a:fillRect/>
          </a:stretch>
        </p:blipFill>
        <p:spPr>
          <a:xfrm>
            <a:off x="2196400" y="152400"/>
            <a:ext cx="3100153" cy="4838700"/>
          </a:xfrm>
          <a:prstGeom prst="rect">
            <a:avLst/>
          </a:prstGeom>
          <a:noFill/>
          <a:ln>
            <a:noFill/>
          </a:ln>
        </p:spPr>
      </p:pic>
      <p:pic>
        <p:nvPicPr>
          <p:cNvPr id="668" name="Shape 668"/>
          <p:cNvPicPr preferRelativeResize="0"/>
          <p:nvPr/>
        </p:nvPicPr>
        <p:blipFill>
          <a:blip r:embed="rId4">
            <a:alphaModFix/>
          </a:blip>
          <a:stretch>
            <a:fillRect/>
          </a:stretch>
        </p:blipFill>
        <p:spPr>
          <a:xfrm>
            <a:off x="5782553" y="152400"/>
            <a:ext cx="3079173" cy="4838700"/>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2" name="Shape 672"/>
        <p:cNvGrpSpPr/>
        <p:nvPr/>
      </p:nvGrpSpPr>
      <p:grpSpPr>
        <a:xfrm>
          <a:off x="0" y="0"/>
          <a:ext cx="0" cy="0"/>
          <a:chOff x="0" y="0"/>
          <a:chExt cx="0" cy="0"/>
        </a:xfrm>
      </p:grpSpPr>
      <p:pic>
        <p:nvPicPr>
          <p:cNvPr id="673" name="Shape 673"/>
          <p:cNvPicPr preferRelativeResize="0"/>
          <p:nvPr/>
        </p:nvPicPr>
        <p:blipFill>
          <a:blip r:embed="rId3">
            <a:alphaModFix/>
          </a:blip>
          <a:stretch>
            <a:fillRect/>
          </a:stretch>
        </p:blipFill>
        <p:spPr>
          <a:xfrm>
            <a:off x="953025" y="152400"/>
            <a:ext cx="3706075" cy="4838701"/>
          </a:xfrm>
          <a:prstGeom prst="rect">
            <a:avLst/>
          </a:prstGeom>
          <a:noFill/>
          <a:ln>
            <a:noFill/>
          </a:ln>
        </p:spPr>
      </p:pic>
      <p:pic>
        <p:nvPicPr>
          <p:cNvPr id="674" name="Shape 674"/>
          <p:cNvPicPr preferRelativeResize="0"/>
          <p:nvPr/>
        </p:nvPicPr>
        <p:blipFill>
          <a:blip r:embed="rId4">
            <a:alphaModFix/>
          </a:blip>
          <a:stretch>
            <a:fillRect/>
          </a:stretch>
        </p:blipFill>
        <p:spPr>
          <a:xfrm>
            <a:off x="5054150" y="152400"/>
            <a:ext cx="3648349" cy="48387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0" name="Shape 120"/>
        <p:cNvGrpSpPr/>
        <p:nvPr/>
      </p:nvGrpSpPr>
      <p:grpSpPr>
        <a:xfrm>
          <a:off x="0" y="0"/>
          <a:ext cx="0" cy="0"/>
          <a:chOff x="0" y="0"/>
          <a:chExt cx="0" cy="0"/>
        </a:xfrm>
      </p:grpSpPr>
      <p:sp>
        <p:nvSpPr>
          <p:cNvPr id="121" name="Shape 121"/>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s"/>
              <a:t>Base de datos de proteínas UniProt</a:t>
            </a:r>
            <a:endParaRPr/>
          </a:p>
        </p:txBody>
      </p:sp>
      <p:pic>
        <p:nvPicPr>
          <p:cNvPr id="122" name="Shape 122"/>
          <p:cNvPicPr preferRelativeResize="0"/>
          <p:nvPr/>
        </p:nvPicPr>
        <p:blipFill>
          <a:blip r:embed="rId3">
            <a:alphaModFix/>
          </a:blip>
          <a:stretch>
            <a:fillRect/>
          </a:stretch>
        </p:blipFill>
        <p:spPr>
          <a:xfrm>
            <a:off x="3544200" y="1349800"/>
            <a:ext cx="5288136" cy="3714075"/>
          </a:xfrm>
          <a:prstGeom prst="rect">
            <a:avLst/>
          </a:prstGeom>
          <a:noFill/>
          <a:ln>
            <a:noFill/>
          </a:ln>
        </p:spPr>
      </p:pic>
      <p:sp>
        <p:nvSpPr>
          <p:cNvPr id="123" name="Shape 123"/>
          <p:cNvSpPr txBox="1"/>
          <p:nvPr/>
        </p:nvSpPr>
        <p:spPr>
          <a:xfrm>
            <a:off x="339675" y="1746850"/>
            <a:ext cx="2899200" cy="30084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t/>
            </a:r>
            <a:endParaRPr/>
          </a:p>
          <a:p>
            <a:pPr indent="0" lvl="0" marL="0">
              <a:spcBef>
                <a:spcPts val="0"/>
              </a:spcBef>
              <a:spcAft>
                <a:spcPts val="0"/>
              </a:spcAft>
              <a:buNone/>
            </a:pPr>
            <a:r>
              <a:t/>
            </a:r>
            <a:endParaRPr/>
          </a:p>
          <a:p>
            <a:pPr indent="0" lvl="0" marL="0">
              <a:spcBef>
                <a:spcPts val="0"/>
              </a:spcBef>
              <a:spcAft>
                <a:spcPts val="0"/>
              </a:spcAft>
              <a:buNone/>
            </a:pPr>
            <a:r>
              <a:t/>
            </a:r>
            <a:endParaRPr/>
          </a:p>
          <a:p>
            <a:pPr indent="0" lvl="0" marL="0" rtl="0">
              <a:spcBef>
                <a:spcPts val="0"/>
              </a:spcBef>
              <a:spcAft>
                <a:spcPts val="0"/>
              </a:spcAft>
              <a:buNone/>
            </a:pPr>
            <a:r>
              <a:rPr b="1" lang="es" sz="1500">
                <a:solidFill>
                  <a:schemeClr val="dk1"/>
                </a:solidFill>
                <a:latin typeface="Nunito"/>
                <a:ea typeface="Nunito"/>
                <a:cs typeface="Nunito"/>
                <a:sym typeface="Nunito"/>
              </a:rPr>
              <a:t>a) </a:t>
            </a:r>
            <a:r>
              <a:rPr b="1" lang="es" sz="1500">
                <a:solidFill>
                  <a:schemeClr val="dk1"/>
                </a:solidFill>
                <a:latin typeface="Nunito"/>
                <a:ea typeface="Nunito"/>
                <a:cs typeface="Nunito"/>
                <a:sym typeface="Nunito"/>
              </a:rPr>
              <a:t>UniProt-SwissPro</a:t>
            </a:r>
            <a:r>
              <a:rPr b="1" lang="es" sz="1500">
                <a:solidFill>
                  <a:schemeClr val="dk1"/>
                </a:solidFill>
                <a:latin typeface="Nunito"/>
                <a:ea typeface="Nunito"/>
                <a:cs typeface="Nunito"/>
                <a:sym typeface="Nunito"/>
              </a:rPr>
              <a:t>t</a:t>
            </a:r>
            <a:endParaRPr b="1" sz="1500">
              <a:solidFill>
                <a:schemeClr val="dk1"/>
              </a:solidFill>
              <a:latin typeface="Nunito"/>
              <a:ea typeface="Nunito"/>
              <a:cs typeface="Nunito"/>
              <a:sym typeface="Nunito"/>
            </a:endParaRPr>
          </a:p>
          <a:p>
            <a:pPr indent="0" lvl="0" marL="0">
              <a:spcBef>
                <a:spcPts val="0"/>
              </a:spcBef>
              <a:spcAft>
                <a:spcPts val="0"/>
              </a:spcAft>
              <a:buNone/>
            </a:pPr>
            <a:r>
              <a:t/>
            </a:r>
            <a:endParaRPr b="1" sz="1500">
              <a:solidFill>
                <a:schemeClr val="dk1"/>
              </a:solidFill>
              <a:latin typeface="Nunito"/>
              <a:ea typeface="Nunito"/>
              <a:cs typeface="Nunito"/>
              <a:sym typeface="Nunito"/>
            </a:endParaRPr>
          </a:p>
          <a:p>
            <a:pPr indent="0" lvl="0" marL="0">
              <a:spcBef>
                <a:spcPts val="0"/>
              </a:spcBef>
              <a:spcAft>
                <a:spcPts val="0"/>
              </a:spcAft>
              <a:buNone/>
            </a:pPr>
            <a:r>
              <a:rPr b="1" lang="es" sz="1500">
                <a:solidFill>
                  <a:schemeClr val="dk1"/>
                </a:solidFill>
                <a:latin typeface="Nunito"/>
                <a:ea typeface="Nunito"/>
                <a:cs typeface="Nunito"/>
                <a:sym typeface="Nunito"/>
              </a:rPr>
              <a:t>b) UniProt-TrEMBL</a:t>
            </a:r>
            <a:endParaRPr b="1" sz="1500">
              <a:solidFill>
                <a:schemeClr val="dk1"/>
              </a:solidFill>
              <a:latin typeface="Nunito"/>
              <a:ea typeface="Nunito"/>
              <a:cs typeface="Nunito"/>
              <a:sym typeface="Nunito"/>
            </a:endParaRPr>
          </a:p>
          <a:p>
            <a:pPr indent="0" lvl="0" marL="0">
              <a:spcBef>
                <a:spcPts val="0"/>
              </a:spcBef>
              <a:spcAft>
                <a:spcPts val="0"/>
              </a:spcAft>
              <a:buNone/>
            </a:pPr>
            <a:r>
              <a:t/>
            </a:r>
            <a:endParaRPr b="1" sz="1500">
              <a:solidFill>
                <a:schemeClr val="dk1"/>
              </a:solidFill>
              <a:latin typeface="Nunito"/>
              <a:ea typeface="Nunito"/>
              <a:cs typeface="Nunito"/>
              <a:sym typeface="Nunito"/>
            </a:endParaRPr>
          </a:p>
          <a:p>
            <a:pPr indent="0" lvl="0" marL="0">
              <a:spcBef>
                <a:spcPts val="0"/>
              </a:spcBef>
              <a:spcAft>
                <a:spcPts val="0"/>
              </a:spcAft>
              <a:buNone/>
            </a:pPr>
            <a:r>
              <a:rPr b="1" lang="es" sz="1500">
                <a:solidFill>
                  <a:schemeClr val="dk1"/>
                </a:solidFill>
                <a:latin typeface="Nunito"/>
                <a:ea typeface="Nunito"/>
                <a:cs typeface="Nunito"/>
                <a:sym typeface="Nunito"/>
              </a:rPr>
              <a:t>c) Homosapiens (extraída de UniProt-SwissProt)</a:t>
            </a:r>
            <a:endParaRPr b="1" sz="1500">
              <a:solidFill>
                <a:schemeClr val="dk1"/>
              </a:solidFill>
              <a:latin typeface="Nunito"/>
              <a:ea typeface="Nunito"/>
              <a:cs typeface="Nunito"/>
              <a:sym typeface="Nunito"/>
            </a:endParaRPr>
          </a:p>
        </p:txBody>
      </p:sp>
    </p:spTree>
  </p:cSld>
  <p:clrMapOvr>
    <a:masterClrMapping/>
  </p:clrMapOvr>
</p:sld>
</file>

<file path=ppt/theme/theme1.xml><?xml version="1.0" encoding="utf-8"?>
<a:theme xmlns:a="http://schemas.openxmlformats.org/drawingml/2006/main" xmlns:r="http://schemas.openxmlformats.org/officeDocument/2006/relationships" name="Paradigm">
  <a:themeElements>
    <a:clrScheme name="Paradigm">
      <a:dk1>
        <a:srgbClr val="31394D"/>
      </a:dk1>
      <a:lt1>
        <a:srgbClr val="FFFFFF"/>
      </a:lt1>
      <a:dk2>
        <a:srgbClr val="666666"/>
      </a:dk2>
      <a:lt2>
        <a:srgbClr val="626B73"/>
      </a:lt2>
      <a:accent1>
        <a:srgbClr val="002F4A"/>
      </a:accent1>
      <a:accent2>
        <a:srgbClr val="D9C4B1"/>
      </a:accent2>
      <a:accent3>
        <a:srgbClr val="EDE3DA"/>
      </a:accent3>
      <a:accent4>
        <a:srgbClr val="B85741"/>
      </a:accent4>
      <a:accent5>
        <a:srgbClr val="009384"/>
      </a:accent5>
      <a:accent6>
        <a:srgbClr val="D0F6FF"/>
      </a:accent6>
      <a:hlink>
        <a:srgbClr val="009384"/>
      </a:hlink>
      <a:folHlink>
        <a:srgbClr val="00938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